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Прибывшие </c:v>
                </c:pt>
              </c:strCache>
            </c:strRef>
          </c:tx>
          <c:spPr>
            <a:ln w="22320">
              <a:solidFill>
                <a:srgbClr val="93A299"/>
              </a:solidFill>
              <a:round/>
            </a:ln>
          </c:spPr>
          <c:marker>
            <c:symbol val="diamond"/>
            <c:size val="6"/>
            <c:spPr>
              <a:solidFill>
                <a:srgbClr val="93A299"/>
              </a:solidFill>
            </c:spPr>
          </c:marker>
          <c:cat>
            <c:strRef>
              <c:f>categories</c:f>
              <c:strCache>
                <c:ptCount val="1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9"/>
                <c:pt idx="0">
                  <c:v>92612</c:v>
                </c:pt>
                <c:pt idx="1">
                  <c:v>101408</c:v>
                </c:pt>
                <c:pt idx="2">
                  <c:v>72690</c:v>
                </c:pt>
                <c:pt idx="3">
                  <c:v>61104</c:v>
                </c:pt>
                <c:pt idx="4">
                  <c:v>56695</c:v>
                </c:pt>
                <c:pt idx="5">
                  <c:v>52749</c:v>
                </c:pt>
                <c:pt idx="6">
                  <c:v>52068</c:v>
                </c:pt>
                <c:pt idx="7">
                  <c:v>50503</c:v>
                </c:pt>
                <c:pt idx="8">
                  <c:v>48570</c:v>
                </c:pt>
                <c:pt idx="9">
                  <c:v>48103</c:v>
                </c:pt>
                <c:pt idx="10">
                  <c:v>43906</c:v>
                </c:pt>
                <c:pt idx="11">
                  <c:v>43028</c:v>
                </c:pt>
                <c:pt idx="12">
                  <c:v>44655</c:v>
                </c:pt>
                <c:pt idx="13">
                  <c:v>74544</c:v>
                </c:pt>
                <c:pt idx="14">
                  <c:v>86841</c:v>
                </c:pt>
                <c:pt idx="15">
                  <c:v>89622</c:v>
                </c:pt>
                <c:pt idx="16">
                  <c:v>84561</c:v>
                </c:pt>
                <c:pt idx="17">
                  <c:v>81479</c:v>
                </c:pt>
                <c:pt idx="18">
                  <c:v>75769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Выбывшие </c:v>
                </c:pt>
              </c:strCache>
            </c:strRef>
          </c:tx>
          <c:spPr>
            <a:ln w="22320">
              <a:solidFill>
                <a:srgbClr val="CF543F"/>
              </a:solidFill>
              <a:round/>
            </a:ln>
          </c:spPr>
          <c:marker>
            <c:symbol val="square"/>
            <c:size val="6"/>
            <c:spPr>
              <a:solidFill>
                <a:srgbClr val="CF543F"/>
              </a:solidFill>
            </c:spPr>
          </c:marker>
          <c:cat>
            <c:strRef>
              <c:f>categories</c:f>
              <c:strCache>
                <c:ptCount val="1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9"/>
                <c:pt idx="0">
                  <c:v>92728</c:v>
                </c:pt>
                <c:pt idx="1">
                  <c:v>94728</c:v>
                </c:pt>
                <c:pt idx="2">
                  <c:v>70516</c:v>
                </c:pt>
                <c:pt idx="3">
                  <c:v>69253</c:v>
                </c:pt>
                <c:pt idx="4">
                  <c:v>62640</c:v>
                </c:pt>
                <c:pt idx="5">
                  <c:v>60064</c:v>
                </c:pt>
                <c:pt idx="6">
                  <c:v>58665</c:v>
                </c:pt>
                <c:pt idx="7">
                  <c:v>56905</c:v>
                </c:pt>
                <c:pt idx="8">
                  <c:v>55738</c:v>
                </c:pt>
                <c:pt idx="9">
                  <c:v>53894</c:v>
                </c:pt>
                <c:pt idx="10">
                  <c:v>48852</c:v>
                </c:pt>
                <c:pt idx="11">
                  <c:v>44222</c:v>
                </c:pt>
                <c:pt idx="12">
                  <c:v>48942</c:v>
                </c:pt>
                <c:pt idx="13">
                  <c:v>80269</c:v>
                </c:pt>
                <c:pt idx="14">
                  <c:v>93067</c:v>
                </c:pt>
                <c:pt idx="15">
                  <c:v>96041</c:v>
                </c:pt>
                <c:pt idx="16">
                  <c:v>87830</c:v>
                </c:pt>
                <c:pt idx="17">
                  <c:v>85936</c:v>
                </c:pt>
                <c:pt idx="18">
                  <c:v>82241</c:v>
                </c:pt>
              </c:numCache>
            </c:numRef>
          </c:val>
        </c:ser>
        <c:hiLowLines>
          <c:spPr>
            <a:ln>
              <a:noFill/>
            </a:ln>
          </c:spPr>
        </c:hiLowLines>
        <c:marker val="1"/>
        <c:axId val="136451968"/>
        <c:axId val="136453504"/>
      </c:lineChart>
      <c:catAx>
        <c:axId val="136451968"/>
        <c:scaling>
          <c:orientation val="minMax"/>
        </c:scaling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[$-419]dd/mm/yyyy" sourceLinked="1"/>
        <c:maj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800" b="0" strike="noStrike" spc="117">
                <a:solidFill>
                  <a:srgbClr val="595959"/>
                </a:solidFill>
                <a:latin typeface="Trebuchet MS"/>
              </a:defRPr>
            </a:pPr>
            <a:endParaRPr lang="ru-RU"/>
          </a:p>
        </c:txPr>
        <c:crossAx val="136453504"/>
        <c:crosses val="autoZero"/>
        <c:auto val="1"/>
        <c:lblAlgn val="ctr"/>
        <c:lblOffset val="100"/>
      </c:catAx>
      <c:valAx>
        <c:axId val="136453504"/>
        <c:scaling>
          <c:orientation val="minMax"/>
        </c:scaling>
        <c:axPos val="l"/>
        <c:numFmt formatCode="General" sourceLinked="0"/>
        <c:maj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Trebuchet MS"/>
              </a:defRPr>
            </a:pPr>
            <a:endParaRPr lang="ru-RU"/>
          </a:p>
        </c:txPr>
        <c:crossAx val="136451968"/>
        <c:crosses val="autoZero"/>
        <c:crossBetween val="midCat"/>
      </c:valAx>
      <c:spPr>
        <a:noFill/>
        <a:ln>
          <a:noFill/>
        </a:ln>
      </c:spPr>
    </c:plotArea>
    <c:legend>
      <c:legendPos val="t"/>
      <c:layout/>
      <c:spPr>
        <a:noFill/>
        <a:ln>
          <a:noFill/>
        </a:ln>
      </c:spPr>
      <c:txPr>
        <a:bodyPr/>
        <a:lstStyle/>
        <a:p>
          <a:pPr>
            <a:defRPr sz="900" b="0" strike="noStrike" spc="-1">
              <a:solidFill>
                <a:srgbClr val="595959"/>
              </a:solidFill>
              <a:latin typeface="Trebuchet MS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9545780540282194E-2"/>
          <c:y val="0.10405315614617903"/>
          <c:w val="0.86583791537174304"/>
          <c:h val="0.67468438538205999"/>
        </c:manualLayout>
      </c:layout>
      <c:line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Прибывшие </c:v>
                </c:pt>
              </c:strCache>
            </c:strRef>
          </c:tx>
          <c:spPr>
            <a:ln w="38160">
              <a:solidFill>
                <a:srgbClr val="93A299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582</c:v>
                </c:pt>
                <c:pt idx="1">
                  <c:v>581</c:v>
                </c:pt>
                <c:pt idx="2">
                  <c:v>522</c:v>
                </c:pt>
                <c:pt idx="3">
                  <c:v>1109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Выбывшие </c:v>
                </c:pt>
              </c:strCache>
            </c:strRef>
          </c:tx>
          <c:spPr>
            <a:ln w="38160">
              <a:solidFill>
                <a:srgbClr val="CF543F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689</c:v>
                </c:pt>
                <c:pt idx="1">
                  <c:v>627</c:v>
                </c:pt>
                <c:pt idx="2">
                  <c:v>743</c:v>
                </c:pt>
                <c:pt idx="3">
                  <c:v>1480</c:v>
                </c:pt>
              </c:numCache>
            </c:numRef>
          </c:val>
        </c:ser>
        <c:hiLowLines>
          <c:spPr>
            <a:ln>
              <a:noFill/>
            </a:ln>
          </c:spPr>
        </c:hiLowLines>
        <c:marker val="1"/>
        <c:axId val="136507392"/>
        <c:axId val="136508928"/>
      </c:lineChart>
      <c:catAx>
        <c:axId val="136507392"/>
        <c:scaling>
          <c:orientation val="minMax"/>
        </c:scaling>
        <c:axPos val="b"/>
        <c:numFmt formatCode="[$-419]dd/mm/yyyy" sourceLinked="1"/>
        <c:maj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18">
                <a:solidFill>
                  <a:srgbClr val="595959"/>
                </a:solidFill>
                <a:latin typeface="Trebuchet MS"/>
              </a:defRPr>
            </a:pPr>
            <a:endParaRPr lang="ru-RU"/>
          </a:p>
        </c:txPr>
        <c:crossAx val="136508928"/>
        <c:crosses val="autoZero"/>
        <c:auto val="1"/>
        <c:lblAlgn val="ctr"/>
        <c:lblOffset val="100"/>
      </c:catAx>
      <c:valAx>
        <c:axId val="136508928"/>
        <c:scaling>
          <c:orientation val="minMax"/>
        </c:scaling>
        <c:axPos val="l"/>
        <c:numFmt formatCode="General" sourceLinked="0"/>
        <c:maj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sz="900" b="0" strike="noStrike" spc="18">
                <a:solidFill>
                  <a:srgbClr val="595959"/>
                </a:solidFill>
                <a:latin typeface="Trebuchet MS"/>
              </a:defRPr>
            </a:pPr>
            <a:endParaRPr lang="ru-RU"/>
          </a:p>
        </c:txPr>
        <c:crossAx val="136507392"/>
        <c:crosses val="autoZero"/>
        <c:crossBetween val="midCat"/>
      </c:valAx>
      <c:spPr>
        <a:gradFill>
          <a:gsLst>
            <a:gs pos="0">
              <a:srgbClr val="FFFFFF"/>
            </a:gs>
            <a:gs pos="100000">
              <a:srgbClr val="F2F2F2"/>
            </a:gs>
          </a:gsLst>
          <a:lin ang="5400000"/>
        </a:gradFill>
        <a:ln>
          <a:noFill/>
        </a:ln>
      </c:spPr>
    </c:plotArea>
    <c:legend>
      <c:legendPos val="b"/>
      <c:layout>
        <c:manualLayout>
          <c:xMode val="edge"/>
          <c:yMode val="edge"/>
          <c:x val="0.26386767691774621"/>
          <c:y val="0.89152235880062958"/>
          <c:w val="0.52886817213886017"/>
          <c:h val="9.6983393527290518E-2"/>
        </c:manualLayout>
      </c:layout>
      <c:spPr>
        <a:noFill/>
        <a:ln>
          <a:noFill/>
        </a:ln>
      </c:spPr>
      <c:txPr>
        <a:bodyPr/>
        <a:lstStyle/>
        <a:p>
          <a:pPr>
            <a:defRPr sz="900" b="0" strike="noStrike" spc="-1">
              <a:solidFill>
                <a:srgbClr val="595959"/>
              </a:solidFill>
              <a:latin typeface="Trebuchet MS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rgbClr val="F6E9E8"/>
        </a:solidFill>
        <a:ln w="12600">
          <a:solidFill>
            <a:srgbClr val="8B8B8B"/>
          </a:solidFill>
          <a:round/>
        </a:ln>
      </c:spPr>
    </c:floor>
    <c:sideWall>
      <c:spPr>
        <a:solidFill>
          <a:srgbClr val="D9D9D9"/>
        </a:solidFill>
        <a:ln w="12600">
          <a:solidFill>
            <a:srgbClr val="8B8B8B"/>
          </a:solidFill>
          <a:round/>
        </a:ln>
      </c:spPr>
    </c:sideWall>
    <c:backWall>
      <c:spPr>
        <a:solidFill>
          <a:srgbClr val="D9D9D9"/>
        </a:solidFill>
        <a:ln w="12600">
          <a:solidFill>
            <a:srgbClr val="8B8B8B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4779749572110622"/>
          <c:y val="5.2655499285807011E-2"/>
          <c:w val="0.48995585983244822"/>
          <c:h val="0.7869757174392944"/>
        </c:manualLayout>
      </c:layout>
      <c:bar3DChart>
        <c:barDir val="bar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скорее да</c:v>
                </c:pt>
              </c:strCache>
            </c:strRef>
          </c:tx>
          <c:spPr>
            <a:solidFill>
              <a:srgbClr val="AB4534"/>
            </a:solidFill>
            <a:ln w="12600">
              <a:solidFill>
                <a:srgbClr val="993E2E"/>
              </a:solidFill>
              <a:round/>
            </a:ln>
          </c:spPr>
          <c:dLbls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rebuchet MS"/>
                  </a:defRPr>
                </a:pPr>
                <a:endParaRPr lang="ru-RU"/>
              </a:p>
            </c:txPr>
            <c:showVal val="1"/>
            <c:separator>; </c:separator>
          </c:dLbls>
          <c:cat>
            <c:strRef>
              <c:f>categories</c:f>
              <c:strCache>
                <c:ptCount val="5"/>
                <c:pt idx="0">
                  <c:v>Согласны принять армянина/армянку в качестве члена своей семьи</c:v>
                </c:pt>
                <c:pt idx="1">
                  <c:v>Согласны чтобы армянин/армянка были  соседями</c:v>
                </c:pt>
                <c:pt idx="2">
                  <c:v>Согласны принять армянина/армянку в качестве одноклассника(цы)</c:v>
                </c:pt>
                <c:pt idx="3">
                  <c:v>Согласны принять армянина/армянку в качестве односельчан</c:v>
                </c:pt>
                <c:pt idx="4">
                  <c:v>Согласны принять армянина/армянку в качестве жителя России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38</c:v>
                </c:pt>
                <c:pt idx="1">
                  <c:v>94</c:v>
                </c:pt>
                <c:pt idx="2">
                  <c:v>54</c:v>
                </c:pt>
                <c:pt idx="3">
                  <c:v>86</c:v>
                </c:pt>
                <c:pt idx="4">
                  <c:v>68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скорее нет</c:v>
                </c:pt>
              </c:strCache>
            </c:strRef>
          </c:tx>
          <c:spPr>
            <a:solidFill>
              <a:srgbClr val="CF543F"/>
            </a:solidFill>
            <a:ln w="12600">
              <a:solidFill>
                <a:srgbClr val="993E2E"/>
              </a:solidFill>
              <a:round/>
            </a:ln>
          </c:spPr>
          <c:dLbls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rebuchet MS"/>
                  </a:defRPr>
                </a:pPr>
                <a:endParaRPr lang="ru-RU"/>
              </a:p>
            </c:txPr>
            <c:showVal val="1"/>
            <c:separator>; </c:separator>
          </c:dLbls>
          <c:cat>
            <c:strRef>
              <c:f>categories</c:f>
              <c:strCache>
                <c:ptCount val="5"/>
                <c:pt idx="0">
                  <c:v>Согласны принять армянина/армянку в качестве члена своей семьи</c:v>
                </c:pt>
                <c:pt idx="1">
                  <c:v>Согласны чтобы армянин/армянка были  соседями</c:v>
                </c:pt>
                <c:pt idx="2">
                  <c:v>Согласны принять армянина/армянку в качестве одноклассника(цы)</c:v>
                </c:pt>
                <c:pt idx="3">
                  <c:v>Согласны принять армянина/армянку в качестве односельчан</c:v>
                </c:pt>
                <c:pt idx="4">
                  <c:v>Согласны принять армянина/армянку в качестве жителя России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49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18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нейтрально</c:v>
                </c:pt>
              </c:strCache>
            </c:strRef>
          </c:tx>
          <c:spPr>
            <a:solidFill>
              <a:srgbClr val="E1ABA6"/>
            </a:solidFill>
            <a:ln w="12600">
              <a:solidFill>
                <a:srgbClr val="993E2E"/>
              </a:solidFill>
              <a:round/>
            </a:ln>
          </c:spPr>
          <c:dPt>
            <c:idx val="4"/>
            <c:spPr>
              <a:solidFill>
                <a:srgbClr val="93A299"/>
              </a:solidFill>
              <a:ln w="12600">
                <a:solidFill>
                  <a:srgbClr val="993E2E"/>
                </a:solidFill>
                <a:round/>
              </a:ln>
            </c:spPr>
          </c:dPt>
          <c:dLbls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rebuchet MS"/>
                  </a:defRPr>
                </a:pPr>
                <a:endParaRPr lang="ru-RU"/>
              </a:p>
            </c:txPr>
            <c:showVal val="1"/>
            <c:separator>; </c:separator>
          </c:dLbls>
          <c:cat>
            <c:strRef>
              <c:f>categories</c:f>
              <c:strCache>
                <c:ptCount val="5"/>
                <c:pt idx="0">
                  <c:v>Согласны принять армянина/армянку в качестве члена своей семьи</c:v>
                </c:pt>
                <c:pt idx="1">
                  <c:v>Согласны чтобы армянин/армянка были  соседями</c:v>
                </c:pt>
                <c:pt idx="2">
                  <c:v>Согласны принять армянина/армянку в качестве одноклассника(цы)</c:v>
                </c:pt>
                <c:pt idx="3">
                  <c:v>Согласны принять армянина/армянку в качестве односельчан</c:v>
                </c:pt>
                <c:pt idx="4">
                  <c:v>Согласны принять армянина/армянку в качестве жителя России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35</c:v>
                </c:pt>
                <c:pt idx="1">
                  <c:v>19</c:v>
                </c:pt>
                <c:pt idx="2">
                  <c:v>29</c:v>
                </c:pt>
                <c:pt idx="3">
                  <c:v>27</c:v>
                </c:pt>
                <c:pt idx="4">
                  <c:v>36</c:v>
                </c:pt>
              </c:numCache>
            </c:numRef>
          </c:val>
        </c:ser>
        <c:gapWidth val="75"/>
        <c:shape val="box"/>
        <c:axId val="142724096"/>
        <c:axId val="143102720"/>
        <c:axId val="0"/>
      </c:bar3DChart>
      <c:catAx>
        <c:axId val="142724096"/>
        <c:scaling>
          <c:orientation val="minMax"/>
        </c:scaling>
        <c:axPos val="l"/>
        <c:numFmt formatCode="[$-419]dd/mm/yyyy" sourceLinked="1"/>
        <c:majorTickMark val="none"/>
        <c:tickLblPos val="nextTo"/>
        <c:spPr>
          <a:ln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600" b="0" strike="noStrike" spc="-1">
                <a:solidFill>
                  <a:srgbClr val="000000"/>
                </a:solidFill>
                <a:latin typeface="Trebuchet MS"/>
              </a:defRPr>
            </a:pPr>
            <a:endParaRPr lang="ru-RU"/>
          </a:p>
        </c:txPr>
        <c:crossAx val="143102720"/>
        <c:crosses val="autoZero"/>
        <c:auto val="1"/>
        <c:lblAlgn val="ctr"/>
        <c:lblOffset val="100"/>
      </c:catAx>
      <c:valAx>
        <c:axId val="143102720"/>
        <c:scaling>
          <c:orientation val="minMax"/>
        </c:scaling>
        <c:axPos val="b"/>
        <c:numFmt formatCode="General" sourceLinked="0"/>
        <c:majorTickMark val="none"/>
        <c:tickLblPos val="nextTo"/>
        <c:spPr>
          <a:ln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Trebuchet MS"/>
              </a:defRPr>
            </a:pPr>
            <a:endParaRPr lang="ru-RU"/>
          </a:p>
        </c:txPr>
        <c:crossAx val="142724096"/>
        <c:crosses val="autoZero"/>
        <c:crossBetween val="between"/>
      </c:valAx>
    </c:plotArea>
    <c:legend>
      <c:legendPos val="b"/>
      <c:layout/>
      <c:spPr>
        <a:noFill/>
        <a:ln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Trebuchet M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D5B86-F2A9-4432-8E67-8E53D02809DE}" type="doc">
      <dgm:prSet loTypeId="urn:microsoft.com/office/officeart/2005/8/layout/orgChart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2B9E63E-3EDA-4979-9D7A-93F4B85CDD24}">
      <dgm:prSet phldrT="[Текст]" custT="1"/>
      <dgm:spPr/>
      <dgm:t>
        <a:bodyPr/>
        <a:lstStyle/>
        <a:p>
          <a:r>
            <a:rPr lang="ru-RU" sz="2400" b="1" dirty="0" smtClean="0">
              <a:latin typeface="Arial Narrow" pitchFamily="34" charset="0"/>
              <a:ea typeface="+mj-ea"/>
              <a:cs typeface="+mj-cs"/>
            </a:rPr>
            <a:t>Виды миграции армянских переселенцев</a:t>
          </a:r>
          <a:endParaRPr lang="ru-RU" sz="2400" dirty="0"/>
        </a:p>
      </dgm:t>
    </dgm:pt>
    <dgm:pt modelId="{5B4391D6-E64B-46D4-A7AB-F3ABE8B946CE}" type="parTrans" cxnId="{50F05A49-19DD-4A69-A7F0-8376B5082382}">
      <dgm:prSet/>
      <dgm:spPr/>
      <dgm:t>
        <a:bodyPr/>
        <a:lstStyle/>
        <a:p>
          <a:endParaRPr lang="ru-RU"/>
        </a:p>
      </dgm:t>
    </dgm:pt>
    <dgm:pt modelId="{89152896-97E6-4BFF-BF84-3F781D451E24}" type="sibTrans" cxnId="{50F05A49-19DD-4A69-A7F0-8376B5082382}">
      <dgm:prSet/>
      <dgm:spPr/>
      <dgm:t>
        <a:bodyPr/>
        <a:lstStyle/>
        <a:p>
          <a:endParaRPr lang="ru-RU"/>
        </a:p>
      </dgm:t>
    </dgm:pt>
    <dgm:pt modelId="{ADE4A6DE-E89F-453C-9562-F3ED059EB607}">
      <dgm:prSet phldrT="[Текст]"/>
      <dgm:spPr/>
      <dgm:t>
        <a:bodyPr/>
        <a:lstStyle/>
        <a:p>
          <a:r>
            <a:rPr lang="ru-RU" b="1" dirty="0" smtClean="0">
              <a:latin typeface="Arial Narrow" pitchFamily="34" charset="0"/>
              <a:ea typeface="+mj-ea"/>
              <a:cs typeface="+mj-cs"/>
            </a:rPr>
            <a:t>По направлению</a:t>
          </a:r>
          <a:endParaRPr lang="ru-RU" dirty="0"/>
        </a:p>
      </dgm:t>
    </dgm:pt>
    <dgm:pt modelId="{ED03BE03-8D8B-4676-B3C3-16E1058FD116}" type="parTrans" cxnId="{DADDCA34-D483-478D-A853-9DC9D62E0688}">
      <dgm:prSet/>
      <dgm:spPr/>
      <dgm:t>
        <a:bodyPr/>
        <a:lstStyle/>
        <a:p>
          <a:endParaRPr lang="ru-RU"/>
        </a:p>
      </dgm:t>
    </dgm:pt>
    <dgm:pt modelId="{52B76B5D-07D2-4EF0-939B-728054EC5438}" type="sibTrans" cxnId="{DADDCA34-D483-478D-A853-9DC9D62E0688}">
      <dgm:prSet/>
      <dgm:spPr/>
      <dgm:t>
        <a:bodyPr/>
        <a:lstStyle/>
        <a:p>
          <a:endParaRPr lang="ru-RU"/>
        </a:p>
      </dgm:t>
    </dgm:pt>
    <dgm:pt modelId="{17CE5368-6EA0-4DEA-8C7C-2BA31B0F6BB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Внутренняя</a:t>
          </a:r>
          <a:endParaRPr lang="ru-RU" dirty="0">
            <a:solidFill>
              <a:schemeClr val="tx1"/>
            </a:solidFill>
          </a:endParaRPr>
        </a:p>
      </dgm:t>
    </dgm:pt>
    <dgm:pt modelId="{3E9A4646-D64A-4635-B68F-364CC939CFD8}" type="parTrans" cxnId="{454B2575-128C-4DAA-94E9-BFE6839674DC}">
      <dgm:prSet/>
      <dgm:spPr/>
      <dgm:t>
        <a:bodyPr/>
        <a:lstStyle/>
        <a:p>
          <a:endParaRPr lang="ru-RU"/>
        </a:p>
      </dgm:t>
    </dgm:pt>
    <dgm:pt modelId="{31E81CAF-AD2B-4863-8797-4DBCA8820458}" type="sibTrans" cxnId="{454B2575-128C-4DAA-94E9-BFE6839674DC}">
      <dgm:prSet/>
      <dgm:spPr/>
      <dgm:t>
        <a:bodyPr/>
        <a:lstStyle/>
        <a:p>
          <a:endParaRPr lang="ru-RU"/>
        </a:p>
      </dgm:t>
    </dgm:pt>
    <dgm:pt modelId="{3BA31281-85C0-4813-9150-AA63D2720B5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Внешняя</a:t>
          </a:r>
          <a:endParaRPr lang="ru-RU" dirty="0">
            <a:solidFill>
              <a:schemeClr val="tx1"/>
            </a:solidFill>
          </a:endParaRPr>
        </a:p>
      </dgm:t>
    </dgm:pt>
    <dgm:pt modelId="{C0C7D6B9-5673-4DA5-846F-2DA180D528DB}" type="parTrans" cxnId="{22DD6053-15C4-4DB4-84A5-868F7F392AAB}">
      <dgm:prSet/>
      <dgm:spPr/>
      <dgm:t>
        <a:bodyPr/>
        <a:lstStyle/>
        <a:p>
          <a:endParaRPr lang="ru-RU"/>
        </a:p>
      </dgm:t>
    </dgm:pt>
    <dgm:pt modelId="{945939BD-33DF-4792-AB2A-525BD4862FEA}" type="sibTrans" cxnId="{22DD6053-15C4-4DB4-84A5-868F7F392AAB}">
      <dgm:prSet/>
      <dgm:spPr/>
      <dgm:t>
        <a:bodyPr/>
        <a:lstStyle/>
        <a:p>
          <a:endParaRPr lang="ru-RU"/>
        </a:p>
      </dgm:t>
    </dgm:pt>
    <dgm:pt modelId="{74C3561C-A7E3-48E6-874A-CDCDA7823E8D}">
      <dgm:prSet phldrT="[Текст]"/>
      <dgm:spPr/>
      <dgm:t>
        <a:bodyPr/>
        <a:lstStyle/>
        <a:p>
          <a:r>
            <a:rPr lang="ru-RU" b="1" dirty="0" smtClean="0">
              <a:latin typeface="Arial Narrow" pitchFamily="34" charset="0"/>
              <a:ea typeface="+mj-ea"/>
              <a:cs typeface="+mj-cs"/>
            </a:rPr>
            <a:t>По времени</a:t>
          </a:r>
          <a:endParaRPr lang="ru-RU" dirty="0"/>
        </a:p>
      </dgm:t>
    </dgm:pt>
    <dgm:pt modelId="{728BE9A3-1DAE-44A1-AA72-4D2ADF655A74}" type="parTrans" cxnId="{B4FB9081-C8BE-49D0-A7F3-E20FFD3C2187}">
      <dgm:prSet/>
      <dgm:spPr/>
      <dgm:t>
        <a:bodyPr/>
        <a:lstStyle/>
        <a:p>
          <a:endParaRPr lang="ru-RU"/>
        </a:p>
      </dgm:t>
    </dgm:pt>
    <dgm:pt modelId="{68EC1D0F-E066-4E94-B9A7-72CAE0D4288D}" type="sibTrans" cxnId="{B4FB9081-C8BE-49D0-A7F3-E20FFD3C2187}">
      <dgm:prSet/>
      <dgm:spPr/>
      <dgm:t>
        <a:bodyPr/>
        <a:lstStyle/>
        <a:p>
          <a:endParaRPr lang="ru-RU"/>
        </a:p>
      </dgm:t>
    </dgm:pt>
    <dgm:pt modelId="{AEB6B0F7-7F62-4AFA-A1E4-7C6A0977340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Временные</a:t>
          </a:r>
          <a:endParaRPr lang="ru-RU" dirty="0">
            <a:solidFill>
              <a:schemeClr val="tx1"/>
            </a:solidFill>
          </a:endParaRPr>
        </a:p>
      </dgm:t>
    </dgm:pt>
    <dgm:pt modelId="{F0BFE618-AC7A-4276-A534-3DF0A6FCF91D}" type="parTrans" cxnId="{A361A142-AC0E-4D27-BFE3-CCA4972CA5A0}">
      <dgm:prSet/>
      <dgm:spPr/>
      <dgm:t>
        <a:bodyPr/>
        <a:lstStyle/>
        <a:p>
          <a:endParaRPr lang="ru-RU"/>
        </a:p>
      </dgm:t>
    </dgm:pt>
    <dgm:pt modelId="{515F820B-F5EF-47E8-8E1B-96C56790376B}" type="sibTrans" cxnId="{A361A142-AC0E-4D27-BFE3-CCA4972CA5A0}">
      <dgm:prSet/>
      <dgm:spPr/>
      <dgm:t>
        <a:bodyPr/>
        <a:lstStyle/>
        <a:p>
          <a:endParaRPr lang="ru-RU"/>
        </a:p>
      </dgm:t>
    </dgm:pt>
    <dgm:pt modelId="{7E582C2D-4DC5-4476-B2F6-12B35B6E7330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Постоянные</a:t>
          </a:r>
          <a:endParaRPr lang="ru-RU" dirty="0">
            <a:solidFill>
              <a:schemeClr val="tx1"/>
            </a:solidFill>
          </a:endParaRPr>
        </a:p>
      </dgm:t>
    </dgm:pt>
    <dgm:pt modelId="{0ED1D869-F0A1-4FEC-BC68-0C251519773A}" type="parTrans" cxnId="{01A594A6-0C35-4940-B57C-5C8CE445B3C1}">
      <dgm:prSet/>
      <dgm:spPr/>
      <dgm:t>
        <a:bodyPr/>
        <a:lstStyle/>
        <a:p>
          <a:endParaRPr lang="ru-RU"/>
        </a:p>
      </dgm:t>
    </dgm:pt>
    <dgm:pt modelId="{8A46DAD0-CBCE-4C2B-A70A-480BE3D47063}" type="sibTrans" cxnId="{01A594A6-0C35-4940-B57C-5C8CE445B3C1}">
      <dgm:prSet/>
      <dgm:spPr/>
      <dgm:t>
        <a:bodyPr/>
        <a:lstStyle/>
        <a:p>
          <a:endParaRPr lang="ru-RU"/>
        </a:p>
      </dgm:t>
    </dgm:pt>
    <dgm:pt modelId="{76B32774-6145-447C-B47C-3E5B2EDCE3A4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Внутрирайонные</a:t>
          </a:r>
          <a:endParaRPr lang="ru-RU" dirty="0">
            <a:solidFill>
              <a:schemeClr val="tx1"/>
            </a:solidFill>
          </a:endParaRPr>
        </a:p>
      </dgm:t>
    </dgm:pt>
    <dgm:pt modelId="{5D4D41D1-D49E-4065-A60F-FF90B63233EF}" type="parTrans" cxnId="{619F8AC9-7D42-479D-BB7D-548D6C00B591}">
      <dgm:prSet/>
      <dgm:spPr/>
      <dgm:t>
        <a:bodyPr/>
        <a:lstStyle/>
        <a:p>
          <a:endParaRPr lang="ru-RU"/>
        </a:p>
      </dgm:t>
    </dgm:pt>
    <dgm:pt modelId="{6D11F846-7D8A-4840-B8B4-C5F92BA2ABAC}" type="sibTrans" cxnId="{619F8AC9-7D42-479D-BB7D-548D6C00B591}">
      <dgm:prSet/>
      <dgm:spPr/>
      <dgm:t>
        <a:bodyPr/>
        <a:lstStyle/>
        <a:p>
          <a:endParaRPr lang="ru-RU"/>
        </a:p>
      </dgm:t>
    </dgm:pt>
    <dgm:pt modelId="{F8BA1B24-2E3D-46C9-89F3-7E081B3944A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Сезонные</a:t>
          </a:r>
        </a:p>
        <a:p>
          <a:r>
            <a:rPr lang="ru-RU" dirty="0" smtClean="0">
              <a:solidFill>
                <a:schemeClr val="tx1"/>
              </a:solidFill>
            </a:rPr>
            <a:t>(привязанные к времени года)</a:t>
          </a:r>
          <a:endParaRPr lang="ru-RU" dirty="0">
            <a:solidFill>
              <a:schemeClr val="tx1"/>
            </a:solidFill>
          </a:endParaRPr>
        </a:p>
      </dgm:t>
    </dgm:pt>
    <dgm:pt modelId="{9D8776B1-CC5A-4F8B-A03E-3D70F7CE7941}" type="parTrans" cxnId="{B7CD9546-5655-4BB6-A9AB-72FD8DE0D7E9}">
      <dgm:prSet/>
      <dgm:spPr/>
      <dgm:t>
        <a:bodyPr/>
        <a:lstStyle/>
        <a:p>
          <a:endParaRPr lang="ru-RU"/>
        </a:p>
      </dgm:t>
    </dgm:pt>
    <dgm:pt modelId="{76BE37B1-12F4-4611-8901-338DE9690ED0}" type="sibTrans" cxnId="{B7CD9546-5655-4BB6-A9AB-72FD8DE0D7E9}">
      <dgm:prSet/>
      <dgm:spPr/>
      <dgm:t>
        <a:bodyPr/>
        <a:lstStyle/>
        <a:p>
          <a:endParaRPr lang="ru-RU"/>
        </a:p>
      </dgm:t>
    </dgm:pt>
    <dgm:pt modelId="{37834C97-A28E-4C8B-AE2F-7206617CECD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Межрайонные</a:t>
          </a:r>
          <a:endParaRPr lang="ru-RU" dirty="0">
            <a:solidFill>
              <a:schemeClr val="tx1"/>
            </a:solidFill>
          </a:endParaRPr>
        </a:p>
      </dgm:t>
    </dgm:pt>
    <dgm:pt modelId="{36A8AD7C-5A05-4B58-8ED5-E55725B8DB7E}" type="parTrans" cxnId="{D761DD94-4B27-431C-9D07-87AD8DB39BC8}">
      <dgm:prSet/>
      <dgm:spPr/>
      <dgm:t>
        <a:bodyPr/>
        <a:lstStyle/>
        <a:p>
          <a:endParaRPr lang="ru-RU"/>
        </a:p>
      </dgm:t>
    </dgm:pt>
    <dgm:pt modelId="{5AC8D518-8167-4ADE-B490-FC4748DDB998}" type="sibTrans" cxnId="{D761DD94-4B27-431C-9D07-87AD8DB39BC8}">
      <dgm:prSet/>
      <dgm:spPr/>
      <dgm:t>
        <a:bodyPr/>
        <a:lstStyle/>
        <a:p>
          <a:endParaRPr lang="ru-RU"/>
        </a:p>
      </dgm:t>
    </dgm:pt>
    <dgm:pt modelId="{0A07A00A-EBDF-4168-823E-1E5653712F5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Между городом и селом</a:t>
          </a:r>
          <a:endParaRPr lang="ru-RU" dirty="0">
            <a:solidFill>
              <a:schemeClr val="tx1"/>
            </a:solidFill>
          </a:endParaRPr>
        </a:p>
      </dgm:t>
    </dgm:pt>
    <dgm:pt modelId="{A50EA1E6-AE87-4569-8AB4-52DDCA640AA2}" type="parTrans" cxnId="{757512CD-87F5-4788-A8F0-0C60FD71D4B7}">
      <dgm:prSet/>
      <dgm:spPr/>
      <dgm:t>
        <a:bodyPr/>
        <a:lstStyle/>
        <a:p>
          <a:endParaRPr lang="ru-RU"/>
        </a:p>
      </dgm:t>
    </dgm:pt>
    <dgm:pt modelId="{89111F00-FC62-48E7-860A-6565AE55EBC0}" type="sibTrans" cxnId="{757512CD-87F5-4788-A8F0-0C60FD71D4B7}">
      <dgm:prSet/>
      <dgm:spPr/>
      <dgm:t>
        <a:bodyPr/>
        <a:lstStyle/>
        <a:p>
          <a:endParaRPr lang="ru-RU"/>
        </a:p>
      </dgm:t>
    </dgm:pt>
    <dgm:pt modelId="{107C4483-A309-4946-B452-86DDB9D6EB35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Нерегулярные </a:t>
          </a:r>
        </a:p>
        <a:p>
          <a:r>
            <a:rPr lang="ru-RU" dirty="0" smtClean="0">
              <a:solidFill>
                <a:schemeClr val="tx1"/>
              </a:solidFill>
            </a:rPr>
            <a:t>(служебные и деловые поездки)</a:t>
          </a:r>
          <a:endParaRPr lang="ru-RU" dirty="0">
            <a:solidFill>
              <a:schemeClr val="tx1"/>
            </a:solidFill>
          </a:endParaRPr>
        </a:p>
      </dgm:t>
    </dgm:pt>
    <dgm:pt modelId="{2D0053BC-73C2-41D2-8D0A-FA8D59AD6CBE}" type="parTrans" cxnId="{3954FE6E-9922-48D0-803E-6F1BB47103A2}">
      <dgm:prSet/>
      <dgm:spPr/>
      <dgm:t>
        <a:bodyPr/>
        <a:lstStyle/>
        <a:p>
          <a:endParaRPr lang="ru-RU"/>
        </a:p>
      </dgm:t>
    </dgm:pt>
    <dgm:pt modelId="{893EF653-C1B5-44D1-9D0F-0CAC7E08676D}" type="sibTrans" cxnId="{3954FE6E-9922-48D0-803E-6F1BB47103A2}">
      <dgm:prSet/>
      <dgm:spPr/>
      <dgm:t>
        <a:bodyPr/>
        <a:lstStyle/>
        <a:p>
          <a:endParaRPr lang="ru-RU"/>
        </a:p>
      </dgm:t>
    </dgm:pt>
    <dgm:pt modelId="{410B8077-2CC9-4846-8C78-C21DFA0CBADB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Маятниковые</a:t>
          </a:r>
        </a:p>
        <a:p>
          <a:r>
            <a:rPr lang="ru-RU" dirty="0" smtClean="0">
              <a:solidFill>
                <a:schemeClr val="tx1"/>
              </a:solidFill>
            </a:rPr>
            <a:t>(поездки в течении суток)</a:t>
          </a:r>
          <a:endParaRPr lang="ru-RU" dirty="0">
            <a:solidFill>
              <a:schemeClr val="tx1"/>
            </a:solidFill>
          </a:endParaRPr>
        </a:p>
      </dgm:t>
    </dgm:pt>
    <dgm:pt modelId="{D2699AD4-208B-4E9E-B984-9A3EBEE515ED}" type="parTrans" cxnId="{3A934732-61D8-42EC-8A27-677444677B2A}">
      <dgm:prSet/>
      <dgm:spPr/>
      <dgm:t>
        <a:bodyPr/>
        <a:lstStyle/>
        <a:p>
          <a:endParaRPr lang="ru-RU"/>
        </a:p>
      </dgm:t>
    </dgm:pt>
    <dgm:pt modelId="{650965F7-74DC-4CC2-9659-280C70B4A81B}" type="sibTrans" cxnId="{3A934732-61D8-42EC-8A27-677444677B2A}">
      <dgm:prSet/>
      <dgm:spPr/>
      <dgm:t>
        <a:bodyPr/>
        <a:lstStyle/>
        <a:p>
          <a:endParaRPr lang="ru-RU"/>
        </a:p>
      </dgm:t>
    </dgm:pt>
    <dgm:pt modelId="{27E0B095-9593-4A06-871F-B3F214C29409}" type="pres">
      <dgm:prSet presAssocID="{A6DD5B86-F2A9-4432-8E67-8E53D02809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2682CE-7FEB-4A65-85A1-8878AE90C6B4}" type="pres">
      <dgm:prSet presAssocID="{F2B9E63E-3EDA-4979-9D7A-93F4B85CDD24}" presName="hierRoot1" presStyleCnt="0">
        <dgm:presLayoutVars>
          <dgm:hierBranch val="init"/>
        </dgm:presLayoutVars>
      </dgm:prSet>
      <dgm:spPr/>
    </dgm:pt>
    <dgm:pt modelId="{B12A3C0A-260F-45D0-9C6B-D75CFF97D441}" type="pres">
      <dgm:prSet presAssocID="{F2B9E63E-3EDA-4979-9D7A-93F4B85CDD24}" presName="rootComposite1" presStyleCnt="0"/>
      <dgm:spPr/>
    </dgm:pt>
    <dgm:pt modelId="{98FB55F6-01BE-42F5-8AD0-DEB6062CAF02}" type="pres">
      <dgm:prSet presAssocID="{F2B9E63E-3EDA-4979-9D7A-93F4B85CDD24}" presName="rootText1" presStyleLbl="node0" presStyleIdx="0" presStyleCnt="1" custScaleX="4061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D6B05B-380B-404A-A667-6A6C65213C92}" type="pres">
      <dgm:prSet presAssocID="{F2B9E63E-3EDA-4979-9D7A-93F4B85CDD2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C3CB0D7-F886-41B3-836B-E109EA522B94}" type="pres">
      <dgm:prSet presAssocID="{F2B9E63E-3EDA-4979-9D7A-93F4B85CDD24}" presName="hierChild2" presStyleCnt="0"/>
      <dgm:spPr/>
    </dgm:pt>
    <dgm:pt modelId="{BC8DA904-6010-45C7-8417-D1AFA46EC064}" type="pres">
      <dgm:prSet presAssocID="{ED03BE03-8D8B-4676-B3C3-16E1058FD11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4A8B4DB-ACD2-402D-8611-9DB2F0FD7561}" type="pres">
      <dgm:prSet presAssocID="{ADE4A6DE-E89F-453C-9562-F3ED059EB607}" presName="hierRoot2" presStyleCnt="0">
        <dgm:presLayoutVars>
          <dgm:hierBranch val="init"/>
        </dgm:presLayoutVars>
      </dgm:prSet>
      <dgm:spPr/>
    </dgm:pt>
    <dgm:pt modelId="{72E71F19-047A-401C-B9C5-9FDD12BB1CCD}" type="pres">
      <dgm:prSet presAssocID="{ADE4A6DE-E89F-453C-9562-F3ED059EB607}" presName="rootComposite" presStyleCnt="0"/>
      <dgm:spPr/>
    </dgm:pt>
    <dgm:pt modelId="{667B6C26-EF5F-4CE0-AADB-F69E0D1B4B45}" type="pres">
      <dgm:prSet presAssocID="{ADE4A6DE-E89F-453C-9562-F3ED059EB607}" presName="rootText" presStyleLbl="node2" presStyleIdx="0" presStyleCnt="2" custScaleX="142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FCCED9-3A59-456B-82F1-45B2F553E887}" type="pres">
      <dgm:prSet presAssocID="{ADE4A6DE-E89F-453C-9562-F3ED059EB607}" presName="rootConnector" presStyleLbl="node2" presStyleIdx="0" presStyleCnt="2"/>
      <dgm:spPr/>
      <dgm:t>
        <a:bodyPr/>
        <a:lstStyle/>
        <a:p>
          <a:endParaRPr lang="ru-RU"/>
        </a:p>
      </dgm:t>
    </dgm:pt>
    <dgm:pt modelId="{033B417D-47BC-46A6-925A-D482539DBCE9}" type="pres">
      <dgm:prSet presAssocID="{ADE4A6DE-E89F-453C-9562-F3ED059EB607}" presName="hierChild4" presStyleCnt="0"/>
      <dgm:spPr/>
    </dgm:pt>
    <dgm:pt modelId="{329A8106-4F61-40B8-AAC9-5FF585327868}" type="pres">
      <dgm:prSet presAssocID="{3E9A4646-D64A-4635-B68F-364CC939CFD8}" presName="Name37" presStyleLbl="parChTrans1D3" presStyleIdx="0" presStyleCnt="4"/>
      <dgm:spPr/>
      <dgm:t>
        <a:bodyPr/>
        <a:lstStyle/>
        <a:p>
          <a:endParaRPr lang="ru-RU"/>
        </a:p>
      </dgm:t>
    </dgm:pt>
    <dgm:pt modelId="{00862EF9-9560-4492-B0A6-A9BAB35D37BD}" type="pres">
      <dgm:prSet presAssocID="{17CE5368-6EA0-4DEA-8C7C-2BA31B0F6BB9}" presName="hierRoot2" presStyleCnt="0">
        <dgm:presLayoutVars>
          <dgm:hierBranch val="init"/>
        </dgm:presLayoutVars>
      </dgm:prSet>
      <dgm:spPr/>
    </dgm:pt>
    <dgm:pt modelId="{9B404DB8-B3F6-4053-A580-9F77ACFBFEB0}" type="pres">
      <dgm:prSet presAssocID="{17CE5368-6EA0-4DEA-8C7C-2BA31B0F6BB9}" presName="rootComposite" presStyleCnt="0"/>
      <dgm:spPr/>
    </dgm:pt>
    <dgm:pt modelId="{88AE16F9-E196-4198-8BA2-8C77D8493B0D}" type="pres">
      <dgm:prSet presAssocID="{17CE5368-6EA0-4DEA-8C7C-2BA31B0F6BB9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BDD4A7-B180-46ED-810C-4B651E99F67A}" type="pres">
      <dgm:prSet presAssocID="{17CE5368-6EA0-4DEA-8C7C-2BA31B0F6BB9}" presName="rootConnector" presStyleLbl="node3" presStyleIdx="0" presStyleCnt="4"/>
      <dgm:spPr/>
      <dgm:t>
        <a:bodyPr/>
        <a:lstStyle/>
        <a:p>
          <a:endParaRPr lang="ru-RU"/>
        </a:p>
      </dgm:t>
    </dgm:pt>
    <dgm:pt modelId="{52E4F0AD-9C8F-4908-A866-A0B0CED3B1C6}" type="pres">
      <dgm:prSet presAssocID="{17CE5368-6EA0-4DEA-8C7C-2BA31B0F6BB9}" presName="hierChild4" presStyleCnt="0"/>
      <dgm:spPr/>
    </dgm:pt>
    <dgm:pt modelId="{3BD6831B-CF8A-498E-BA99-535145339C47}" type="pres">
      <dgm:prSet presAssocID="{36A8AD7C-5A05-4B58-8ED5-E55725B8DB7E}" presName="Name37" presStyleLbl="parChTrans1D4" presStyleIdx="0" presStyleCnt="6"/>
      <dgm:spPr/>
      <dgm:t>
        <a:bodyPr/>
        <a:lstStyle/>
        <a:p>
          <a:endParaRPr lang="ru-RU"/>
        </a:p>
      </dgm:t>
    </dgm:pt>
    <dgm:pt modelId="{EEEE6E33-7DD7-4914-A267-A3C54671A3AB}" type="pres">
      <dgm:prSet presAssocID="{37834C97-A28E-4C8B-AE2F-7206617CECD6}" presName="hierRoot2" presStyleCnt="0">
        <dgm:presLayoutVars>
          <dgm:hierBranch val="init"/>
        </dgm:presLayoutVars>
      </dgm:prSet>
      <dgm:spPr/>
    </dgm:pt>
    <dgm:pt modelId="{7C224460-CE2C-42C7-BCC1-8474F5AEA57E}" type="pres">
      <dgm:prSet presAssocID="{37834C97-A28E-4C8B-AE2F-7206617CECD6}" presName="rootComposite" presStyleCnt="0"/>
      <dgm:spPr/>
    </dgm:pt>
    <dgm:pt modelId="{B93BB8AB-EA9F-40B1-854F-BD7D02742407}" type="pres">
      <dgm:prSet presAssocID="{37834C97-A28E-4C8B-AE2F-7206617CECD6}" presName="rootText" presStyleLbl="node4" presStyleIdx="0" presStyleCnt="6" custScaleX="164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55CB80-AE24-4A81-8AC6-0C97FF510049}" type="pres">
      <dgm:prSet presAssocID="{37834C97-A28E-4C8B-AE2F-7206617CECD6}" presName="rootConnector" presStyleLbl="node4" presStyleIdx="0" presStyleCnt="6"/>
      <dgm:spPr/>
      <dgm:t>
        <a:bodyPr/>
        <a:lstStyle/>
        <a:p>
          <a:endParaRPr lang="ru-RU"/>
        </a:p>
      </dgm:t>
    </dgm:pt>
    <dgm:pt modelId="{2C90C7F3-708A-42C2-A8A4-672064083CB9}" type="pres">
      <dgm:prSet presAssocID="{37834C97-A28E-4C8B-AE2F-7206617CECD6}" presName="hierChild4" presStyleCnt="0"/>
      <dgm:spPr/>
    </dgm:pt>
    <dgm:pt modelId="{22FFE88B-54A3-48A6-904B-B4B2F0EA3051}" type="pres">
      <dgm:prSet presAssocID="{37834C97-A28E-4C8B-AE2F-7206617CECD6}" presName="hierChild5" presStyleCnt="0"/>
      <dgm:spPr/>
    </dgm:pt>
    <dgm:pt modelId="{9C332577-47B5-44F3-8D64-64450DFC8071}" type="pres">
      <dgm:prSet presAssocID="{5D4D41D1-D49E-4065-A60F-FF90B63233EF}" presName="Name37" presStyleLbl="parChTrans1D4" presStyleIdx="1" presStyleCnt="6"/>
      <dgm:spPr/>
      <dgm:t>
        <a:bodyPr/>
        <a:lstStyle/>
        <a:p>
          <a:endParaRPr lang="ru-RU"/>
        </a:p>
      </dgm:t>
    </dgm:pt>
    <dgm:pt modelId="{99220FF2-9180-435B-8214-30F9A184E1C9}" type="pres">
      <dgm:prSet presAssocID="{76B32774-6145-447C-B47C-3E5B2EDCE3A4}" presName="hierRoot2" presStyleCnt="0">
        <dgm:presLayoutVars>
          <dgm:hierBranch val="init"/>
        </dgm:presLayoutVars>
      </dgm:prSet>
      <dgm:spPr/>
    </dgm:pt>
    <dgm:pt modelId="{F04311FF-46EA-4E20-8120-018F889C9A42}" type="pres">
      <dgm:prSet presAssocID="{76B32774-6145-447C-B47C-3E5B2EDCE3A4}" presName="rootComposite" presStyleCnt="0"/>
      <dgm:spPr/>
    </dgm:pt>
    <dgm:pt modelId="{E9E3BD37-63A3-4EA7-84A3-8185FDEC4F1D}" type="pres">
      <dgm:prSet presAssocID="{76B32774-6145-447C-B47C-3E5B2EDCE3A4}" presName="rootText" presStyleLbl="node4" presStyleIdx="1" presStyleCnt="6" custScaleX="164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8BE378-37EA-40E1-938F-6BFB63270BA4}" type="pres">
      <dgm:prSet presAssocID="{76B32774-6145-447C-B47C-3E5B2EDCE3A4}" presName="rootConnector" presStyleLbl="node4" presStyleIdx="1" presStyleCnt="6"/>
      <dgm:spPr/>
      <dgm:t>
        <a:bodyPr/>
        <a:lstStyle/>
        <a:p>
          <a:endParaRPr lang="ru-RU"/>
        </a:p>
      </dgm:t>
    </dgm:pt>
    <dgm:pt modelId="{40CDCEE3-B7D0-4689-B4A5-EA8BEC6CEAA4}" type="pres">
      <dgm:prSet presAssocID="{76B32774-6145-447C-B47C-3E5B2EDCE3A4}" presName="hierChild4" presStyleCnt="0"/>
      <dgm:spPr/>
    </dgm:pt>
    <dgm:pt modelId="{5D9BC3BB-35D2-4A73-A6B9-0A0528864632}" type="pres">
      <dgm:prSet presAssocID="{76B32774-6145-447C-B47C-3E5B2EDCE3A4}" presName="hierChild5" presStyleCnt="0"/>
      <dgm:spPr/>
    </dgm:pt>
    <dgm:pt modelId="{A38CFA44-4B10-46E5-8404-1FABB1597E62}" type="pres">
      <dgm:prSet presAssocID="{A50EA1E6-AE87-4569-8AB4-52DDCA640AA2}" presName="Name37" presStyleLbl="parChTrans1D4" presStyleIdx="2" presStyleCnt="6"/>
      <dgm:spPr/>
      <dgm:t>
        <a:bodyPr/>
        <a:lstStyle/>
        <a:p>
          <a:endParaRPr lang="ru-RU"/>
        </a:p>
      </dgm:t>
    </dgm:pt>
    <dgm:pt modelId="{5191DE50-8EE2-45B4-A6E5-9057263F2EB3}" type="pres">
      <dgm:prSet presAssocID="{0A07A00A-EBDF-4168-823E-1E5653712F58}" presName="hierRoot2" presStyleCnt="0">
        <dgm:presLayoutVars>
          <dgm:hierBranch val="init"/>
        </dgm:presLayoutVars>
      </dgm:prSet>
      <dgm:spPr/>
    </dgm:pt>
    <dgm:pt modelId="{269766AC-765F-4395-9862-BC38DF56702A}" type="pres">
      <dgm:prSet presAssocID="{0A07A00A-EBDF-4168-823E-1E5653712F58}" presName="rootComposite" presStyleCnt="0"/>
      <dgm:spPr/>
    </dgm:pt>
    <dgm:pt modelId="{7B9EB252-6FD8-4010-B055-F50CFE23043B}" type="pres">
      <dgm:prSet presAssocID="{0A07A00A-EBDF-4168-823E-1E5653712F58}" presName="rootText" presStyleLbl="node4" presStyleIdx="2" presStyleCnt="6" custScaleX="1648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333FC6-F8F0-4CD9-A7A3-794B88E19ADC}" type="pres">
      <dgm:prSet presAssocID="{0A07A00A-EBDF-4168-823E-1E5653712F58}" presName="rootConnector" presStyleLbl="node4" presStyleIdx="2" presStyleCnt="6"/>
      <dgm:spPr/>
      <dgm:t>
        <a:bodyPr/>
        <a:lstStyle/>
        <a:p>
          <a:endParaRPr lang="ru-RU"/>
        </a:p>
      </dgm:t>
    </dgm:pt>
    <dgm:pt modelId="{19766064-A6E0-48BA-A579-CE78A9FA6674}" type="pres">
      <dgm:prSet presAssocID="{0A07A00A-EBDF-4168-823E-1E5653712F58}" presName="hierChild4" presStyleCnt="0"/>
      <dgm:spPr/>
    </dgm:pt>
    <dgm:pt modelId="{A8BE4FE3-9C63-4857-B61F-137848ADC1FC}" type="pres">
      <dgm:prSet presAssocID="{0A07A00A-EBDF-4168-823E-1E5653712F58}" presName="hierChild5" presStyleCnt="0"/>
      <dgm:spPr/>
    </dgm:pt>
    <dgm:pt modelId="{849BE578-9FDD-4B0D-A1DB-1195EB58B4B1}" type="pres">
      <dgm:prSet presAssocID="{17CE5368-6EA0-4DEA-8C7C-2BA31B0F6BB9}" presName="hierChild5" presStyleCnt="0"/>
      <dgm:spPr/>
    </dgm:pt>
    <dgm:pt modelId="{4687EEC2-4F51-42E7-8286-2D13A90B2116}" type="pres">
      <dgm:prSet presAssocID="{C0C7D6B9-5673-4DA5-846F-2DA180D528DB}" presName="Name37" presStyleLbl="parChTrans1D3" presStyleIdx="1" presStyleCnt="4"/>
      <dgm:spPr/>
      <dgm:t>
        <a:bodyPr/>
        <a:lstStyle/>
        <a:p>
          <a:endParaRPr lang="ru-RU"/>
        </a:p>
      </dgm:t>
    </dgm:pt>
    <dgm:pt modelId="{3D675C91-CA36-4555-8A40-D5A6CFF5F9E6}" type="pres">
      <dgm:prSet presAssocID="{3BA31281-85C0-4813-9150-AA63D2720B5D}" presName="hierRoot2" presStyleCnt="0">
        <dgm:presLayoutVars>
          <dgm:hierBranch val="init"/>
        </dgm:presLayoutVars>
      </dgm:prSet>
      <dgm:spPr/>
    </dgm:pt>
    <dgm:pt modelId="{5ECF0FF9-99A5-4533-AD51-BC2C294D1092}" type="pres">
      <dgm:prSet presAssocID="{3BA31281-85C0-4813-9150-AA63D2720B5D}" presName="rootComposite" presStyleCnt="0"/>
      <dgm:spPr/>
    </dgm:pt>
    <dgm:pt modelId="{57915C2C-1C2E-4A17-B2AB-E025A554CDB1}" type="pres">
      <dgm:prSet presAssocID="{3BA31281-85C0-4813-9150-AA63D2720B5D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131C62-92D1-41AF-A09A-28387C39B7C2}" type="pres">
      <dgm:prSet presAssocID="{3BA31281-85C0-4813-9150-AA63D2720B5D}" presName="rootConnector" presStyleLbl="node3" presStyleIdx="1" presStyleCnt="4"/>
      <dgm:spPr/>
      <dgm:t>
        <a:bodyPr/>
        <a:lstStyle/>
        <a:p>
          <a:endParaRPr lang="ru-RU"/>
        </a:p>
      </dgm:t>
    </dgm:pt>
    <dgm:pt modelId="{52FD804F-7677-482D-96D8-9A6B944B4198}" type="pres">
      <dgm:prSet presAssocID="{3BA31281-85C0-4813-9150-AA63D2720B5D}" presName="hierChild4" presStyleCnt="0"/>
      <dgm:spPr/>
    </dgm:pt>
    <dgm:pt modelId="{CB34DAC4-DD05-438F-82EB-8FE4D1E3E411}" type="pres">
      <dgm:prSet presAssocID="{3BA31281-85C0-4813-9150-AA63D2720B5D}" presName="hierChild5" presStyleCnt="0"/>
      <dgm:spPr/>
    </dgm:pt>
    <dgm:pt modelId="{8AD0DDA2-CEBA-4B2A-B6D2-752CE2AA61FB}" type="pres">
      <dgm:prSet presAssocID="{ADE4A6DE-E89F-453C-9562-F3ED059EB607}" presName="hierChild5" presStyleCnt="0"/>
      <dgm:spPr/>
    </dgm:pt>
    <dgm:pt modelId="{5079A1AE-D7BE-4117-9550-0132EFDC1FE6}" type="pres">
      <dgm:prSet presAssocID="{728BE9A3-1DAE-44A1-AA72-4D2ADF655A7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C8433F9-1FC9-4FB0-A5E4-50975E9C904F}" type="pres">
      <dgm:prSet presAssocID="{74C3561C-A7E3-48E6-874A-CDCDA7823E8D}" presName="hierRoot2" presStyleCnt="0">
        <dgm:presLayoutVars>
          <dgm:hierBranch val="init"/>
        </dgm:presLayoutVars>
      </dgm:prSet>
      <dgm:spPr/>
    </dgm:pt>
    <dgm:pt modelId="{1862237D-9A33-40A0-A45C-A2F7940674CA}" type="pres">
      <dgm:prSet presAssocID="{74C3561C-A7E3-48E6-874A-CDCDA7823E8D}" presName="rootComposite" presStyleCnt="0"/>
      <dgm:spPr/>
    </dgm:pt>
    <dgm:pt modelId="{2B330C91-5427-42EC-9573-607E153B1BC9}" type="pres">
      <dgm:prSet presAssocID="{74C3561C-A7E3-48E6-874A-CDCDA7823E8D}" presName="rootText" presStyleLbl="node2" presStyleIdx="1" presStyleCnt="2" custScaleX="178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0E07A4-BFF1-4A52-AA9B-EDB14173F994}" type="pres">
      <dgm:prSet presAssocID="{74C3561C-A7E3-48E6-874A-CDCDA7823E8D}" presName="rootConnector" presStyleLbl="node2" presStyleIdx="1" presStyleCnt="2"/>
      <dgm:spPr/>
      <dgm:t>
        <a:bodyPr/>
        <a:lstStyle/>
        <a:p>
          <a:endParaRPr lang="ru-RU"/>
        </a:p>
      </dgm:t>
    </dgm:pt>
    <dgm:pt modelId="{30D177A2-528C-4BDC-AA69-91EA1ACFD4F6}" type="pres">
      <dgm:prSet presAssocID="{74C3561C-A7E3-48E6-874A-CDCDA7823E8D}" presName="hierChild4" presStyleCnt="0"/>
      <dgm:spPr/>
    </dgm:pt>
    <dgm:pt modelId="{925F1DEA-CAD5-4F09-848C-D1AA53CF38AB}" type="pres">
      <dgm:prSet presAssocID="{F0BFE618-AC7A-4276-A534-3DF0A6FCF91D}" presName="Name37" presStyleLbl="parChTrans1D3" presStyleIdx="2" presStyleCnt="4"/>
      <dgm:spPr/>
      <dgm:t>
        <a:bodyPr/>
        <a:lstStyle/>
        <a:p>
          <a:endParaRPr lang="ru-RU"/>
        </a:p>
      </dgm:t>
    </dgm:pt>
    <dgm:pt modelId="{7E3F4908-9EE3-4807-96CE-1B85EAC633F4}" type="pres">
      <dgm:prSet presAssocID="{AEB6B0F7-7F62-4AFA-A1E4-7C6A09773405}" presName="hierRoot2" presStyleCnt="0">
        <dgm:presLayoutVars>
          <dgm:hierBranch val="init"/>
        </dgm:presLayoutVars>
      </dgm:prSet>
      <dgm:spPr/>
    </dgm:pt>
    <dgm:pt modelId="{55707F52-A548-4D26-9554-9ED83E41094C}" type="pres">
      <dgm:prSet presAssocID="{AEB6B0F7-7F62-4AFA-A1E4-7C6A09773405}" presName="rootComposite" presStyleCnt="0"/>
      <dgm:spPr/>
    </dgm:pt>
    <dgm:pt modelId="{6EB2E02F-0E2B-4EA7-B129-C1798FD200E9}" type="pres">
      <dgm:prSet presAssocID="{AEB6B0F7-7F62-4AFA-A1E4-7C6A09773405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11DEEA-26B1-4318-8C4E-7AAB3472E7CF}" type="pres">
      <dgm:prSet presAssocID="{AEB6B0F7-7F62-4AFA-A1E4-7C6A09773405}" presName="rootConnector" presStyleLbl="node3" presStyleIdx="2" presStyleCnt="4"/>
      <dgm:spPr/>
      <dgm:t>
        <a:bodyPr/>
        <a:lstStyle/>
        <a:p>
          <a:endParaRPr lang="ru-RU"/>
        </a:p>
      </dgm:t>
    </dgm:pt>
    <dgm:pt modelId="{0DD27717-2C1B-4BE7-BA1A-8679B9812977}" type="pres">
      <dgm:prSet presAssocID="{AEB6B0F7-7F62-4AFA-A1E4-7C6A09773405}" presName="hierChild4" presStyleCnt="0"/>
      <dgm:spPr/>
    </dgm:pt>
    <dgm:pt modelId="{24948904-ECCA-4CC6-9125-6C796B24AB26}" type="pres">
      <dgm:prSet presAssocID="{9D8776B1-CC5A-4F8B-A03E-3D70F7CE7941}" presName="Name37" presStyleLbl="parChTrans1D4" presStyleIdx="3" presStyleCnt="6"/>
      <dgm:spPr/>
      <dgm:t>
        <a:bodyPr/>
        <a:lstStyle/>
        <a:p>
          <a:endParaRPr lang="ru-RU"/>
        </a:p>
      </dgm:t>
    </dgm:pt>
    <dgm:pt modelId="{DF039065-C816-48CF-BEF6-4AD6F5829AE1}" type="pres">
      <dgm:prSet presAssocID="{F8BA1B24-2E3D-46C9-89F3-7E081B3944A8}" presName="hierRoot2" presStyleCnt="0">
        <dgm:presLayoutVars>
          <dgm:hierBranch val="init"/>
        </dgm:presLayoutVars>
      </dgm:prSet>
      <dgm:spPr/>
    </dgm:pt>
    <dgm:pt modelId="{FC599B4D-3C6B-40D9-90A2-AAA02FACC971}" type="pres">
      <dgm:prSet presAssocID="{F8BA1B24-2E3D-46C9-89F3-7E081B3944A8}" presName="rootComposite" presStyleCnt="0"/>
      <dgm:spPr/>
    </dgm:pt>
    <dgm:pt modelId="{D288C7FE-8DCD-4CC6-AE63-E3269ABF2D66}" type="pres">
      <dgm:prSet presAssocID="{F8BA1B24-2E3D-46C9-89F3-7E081B3944A8}" presName="rootText" presStyleLbl="node4" presStyleIdx="3" presStyleCnt="6" custScaleX="234584" custLinFactNeighborX="15409" custLinFactNeighborY="-2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1B4678-1019-45F6-A4F0-60D97BB11693}" type="pres">
      <dgm:prSet presAssocID="{F8BA1B24-2E3D-46C9-89F3-7E081B3944A8}" presName="rootConnector" presStyleLbl="node4" presStyleIdx="3" presStyleCnt="6"/>
      <dgm:spPr/>
      <dgm:t>
        <a:bodyPr/>
        <a:lstStyle/>
        <a:p>
          <a:endParaRPr lang="ru-RU"/>
        </a:p>
      </dgm:t>
    </dgm:pt>
    <dgm:pt modelId="{C27E0BFF-19DD-4F21-9C3A-000AA3FFFBD7}" type="pres">
      <dgm:prSet presAssocID="{F8BA1B24-2E3D-46C9-89F3-7E081B3944A8}" presName="hierChild4" presStyleCnt="0"/>
      <dgm:spPr/>
    </dgm:pt>
    <dgm:pt modelId="{4098859F-F0E2-412F-AF17-547669CAC2E3}" type="pres">
      <dgm:prSet presAssocID="{F8BA1B24-2E3D-46C9-89F3-7E081B3944A8}" presName="hierChild5" presStyleCnt="0"/>
      <dgm:spPr/>
    </dgm:pt>
    <dgm:pt modelId="{03A0FF6F-0A86-4453-91BC-E17A3E30B166}" type="pres">
      <dgm:prSet presAssocID="{2D0053BC-73C2-41D2-8D0A-FA8D59AD6CBE}" presName="Name37" presStyleLbl="parChTrans1D4" presStyleIdx="4" presStyleCnt="6"/>
      <dgm:spPr/>
      <dgm:t>
        <a:bodyPr/>
        <a:lstStyle/>
        <a:p>
          <a:endParaRPr lang="ru-RU"/>
        </a:p>
      </dgm:t>
    </dgm:pt>
    <dgm:pt modelId="{DC19B5E7-1FAC-4FCB-8C37-6144E271E219}" type="pres">
      <dgm:prSet presAssocID="{107C4483-A309-4946-B452-86DDB9D6EB35}" presName="hierRoot2" presStyleCnt="0">
        <dgm:presLayoutVars>
          <dgm:hierBranch val="init"/>
        </dgm:presLayoutVars>
      </dgm:prSet>
      <dgm:spPr/>
    </dgm:pt>
    <dgm:pt modelId="{091D3623-6886-468E-9633-922449C963E3}" type="pres">
      <dgm:prSet presAssocID="{107C4483-A309-4946-B452-86DDB9D6EB35}" presName="rootComposite" presStyleCnt="0"/>
      <dgm:spPr/>
    </dgm:pt>
    <dgm:pt modelId="{1C522DBA-C204-4C65-973C-84C9C91190C6}" type="pres">
      <dgm:prSet presAssocID="{107C4483-A309-4946-B452-86DDB9D6EB35}" presName="rootText" presStyleLbl="node4" presStyleIdx="4" presStyleCnt="6" custScaleX="234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F24280-C8AB-4EF0-969B-DA0FE16999AC}" type="pres">
      <dgm:prSet presAssocID="{107C4483-A309-4946-B452-86DDB9D6EB35}" presName="rootConnector" presStyleLbl="node4" presStyleIdx="4" presStyleCnt="6"/>
      <dgm:spPr/>
      <dgm:t>
        <a:bodyPr/>
        <a:lstStyle/>
        <a:p>
          <a:endParaRPr lang="ru-RU"/>
        </a:p>
      </dgm:t>
    </dgm:pt>
    <dgm:pt modelId="{7782FCED-3DD0-4AE2-B6E4-1EB4C08A8348}" type="pres">
      <dgm:prSet presAssocID="{107C4483-A309-4946-B452-86DDB9D6EB35}" presName="hierChild4" presStyleCnt="0"/>
      <dgm:spPr/>
    </dgm:pt>
    <dgm:pt modelId="{9EE1BEA2-49C2-42AA-A678-9AFE37FBB064}" type="pres">
      <dgm:prSet presAssocID="{107C4483-A309-4946-B452-86DDB9D6EB35}" presName="hierChild5" presStyleCnt="0"/>
      <dgm:spPr/>
    </dgm:pt>
    <dgm:pt modelId="{A7A8DA4C-AD8D-47F6-96F8-DFCD0D5DC783}" type="pres">
      <dgm:prSet presAssocID="{D2699AD4-208B-4E9E-B984-9A3EBEE515ED}" presName="Name37" presStyleLbl="parChTrans1D4" presStyleIdx="5" presStyleCnt="6"/>
      <dgm:spPr/>
      <dgm:t>
        <a:bodyPr/>
        <a:lstStyle/>
        <a:p>
          <a:endParaRPr lang="ru-RU"/>
        </a:p>
      </dgm:t>
    </dgm:pt>
    <dgm:pt modelId="{A86A9C98-7695-4C8C-8777-02CBDDBE2466}" type="pres">
      <dgm:prSet presAssocID="{410B8077-2CC9-4846-8C78-C21DFA0CBADB}" presName="hierRoot2" presStyleCnt="0">
        <dgm:presLayoutVars>
          <dgm:hierBranch val="init"/>
        </dgm:presLayoutVars>
      </dgm:prSet>
      <dgm:spPr/>
    </dgm:pt>
    <dgm:pt modelId="{1BECC9EC-9953-462E-AB1A-349B329DB915}" type="pres">
      <dgm:prSet presAssocID="{410B8077-2CC9-4846-8C78-C21DFA0CBADB}" presName="rootComposite" presStyleCnt="0"/>
      <dgm:spPr/>
    </dgm:pt>
    <dgm:pt modelId="{CBA2E459-27CC-4C7A-AE05-66BA7A4AC79B}" type="pres">
      <dgm:prSet presAssocID="{410B8077-2CC9-4846-8C78-C21DFA0CBADB}" presName="rootText" presStyleLbl="node4" presStyleIdx="5" presStyleCnt="6" custScaleX="237460" custLinFactNeighborX="1578" custLinFactNeighborY="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F4D7A0-1632-4EA7-A4B7-F8AB6C0C92A9}" type="pres">
      <dgm:prSet presAssocID="{410B8077-2CC9-4846-8C78-C21DFA0CBADB}" presName="rootConnector" presStyleLbl="node4" presStyleIdx="5" presStyleCnt="6"/>
      <dgm:spPr/>
      <dgm:t>
        <a:bodyPr/>
        <a:lstStyle/>
        <a:p>
          <a:endParaRPr lang="ru-RU"/>
        </a:p>
      </dgm:t>
    </dgm:pt>
    <dgm:pt modelId="{732DFBBE-F3E3-4EFA-8300-5C7011D96A8D}" type="pres">
      <dgm:prSet presAssocID="{410B8077-2CC9-4846-8C78-C21DFA0CBADB}" presName="hierChild4" presStyleCnt="0"/>
      <dgm:spPr/>
    </dgm:pt>
    <dgm:pt modelId="{62895304-EC01-46E4-B5BD-971919EF0152}" type="pres">
      <dgm:prSet presAssocID="{410B8077-2CC9-4846-8C78-C21DFA0CBADB}" presName="hierChild5" presStyleCnt="0"/>
      <dgm:spPr/>
    </dgm:pt>
    <dgm:pt modelId="{D222C763-4CFA-42FD-B4DC-A78CB5ED3E36}" type="pres">
      <dgm:prSet presAssocID="{AEB6B0F7-7F62-4AFA-A1E4-7C6A09773405}" presName="hierChild5" presStyleCnt="0"/>
      <dgm:spPr/>
    </dgm:pt>
    <dgm:pt modelId="{DB776C19-4B29-428A-AA39-7379413D68B6}" type="pres">
      <dgm:prSet presAssocID="{0ED1D869-F0A1-4FEC-BC68-0C251519773A}" presName="Name37" presStyleLbl="parChTrans1D3" presStyleIdx="3" presStyleCnt="4"/>
      <dgm:spPr/>
      <dgm:t>
        <a:bodyPr/>
        <a:lstStyle/>
        <a:p>
          <a:endParaRPr lang="ru-RU"/>
        </a:p>
      </dgm:t>
    </dgm:pt>
    <dgm:pt modelId="{7EC4F3D3-A592-459C-973A-62066AF88CFE}" type="pres">
      <dgm:prSet presAssocID="{7E582C2D-4DC5-4476-B2F6-12B35B6E7330}" presName="hierRoot2" presStyleCnt="0">
        <dgm:presLayoutVars>
          <dgm:hierBranch val="init"/>
        </dgm:presLayoutVars>
      </dgm:prSet>
      <dgm:spPr/>
    </dgm:pt>
    <dgm:pt modelId="{19D6DB29-1520-4F21-A39A-472DF5BE2A02}" type="pres">
      <dgm:prSet presAssocID="{7E582C2D-4DC5-4476-B2F6-12B35B6E7330}" presName="rootComposite" presStyleCnt="0"/>
      <dgm:spPr/>
    </dgm:pt>
    <dgm:pt modelId="{EC4EB19F-A401-4E3B-BC26-E20B8F51700D}" type="pres">
      <dgm:prSet presAssocID="{7E582C2D-4DC5-4476-B2F6-12B35B6E7330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D804D7-D4C0-4AD2-A8E7-675027B44E25}" type="pres">
      <dgm:prSet presAssocID="{7E582C2D-4DC5-4476-B2F6-12B35B6E7330}" presName="rootConnector" presStyleLbl="node3" presStyleIdx="3" presStyleCnt="4"/>
      <dgm:spPr/>
      <dgm:t>
        <a:bodyPr/>
        <a:lstStyle/>
        <a:p>
          <a:endParaRPr lang="ru-RU"/>
        </a:p>
      </dgm:t>
    </dgm:pt>
    <dgm:pt modelId="{E1FD132F-6781-420C-964A-FC4927B18D0A}" type="pres">
      <dgm:prSet presAssocID="{7E582C2D-4DC5-4476-B2F6-12B35B6E7330}" presName="hierChild4" presStyleCnt="0"/>
      <dgm:spPr/>
    </dgm:pt>
    <dgm:pt modelId="{E37E0E31-253F-4248-A409-317297D1C276}" type="pres">
      <dgm:prSet presAssocID="{7E582C2D-4DC5-4476-B2F6-12B35B6E7330}" presName="hierChild5" presStyleCnt="0"/>
      <dgm:spPr/>
    </dgm:pt>
    <dgm:pt modelId="{6A7F9487-1B0E-4E36-9662-35107728D4B5}" type="pres">
      <dgm:prSet presAssocID="{74C3561C-A7E3-48E6-874A-CDCDA7823E8D}" presName="hierChild5" presStyleCnt="0"/>
      <dgm:spPr/>
    </dgm:pt>
    <dgm:pt modelId="{D0E1688C-821B-46D3-8300-E202D754E27D}" type="pres">
      <dgm:prSet presAssocID="{F2B9E63E-3EDA-4979-9D7A-93F4B85CDD24}" presName="hierChild3" presStyleCnt="0"/>
      <dgm:spPr/>
    </dgm:pt>
  </dgm:ptLst>
  <dgm:cxnLst>
    <dgm:cxn modelId="{8159C4DE-967E-4FE2-A35E-CE17F0906CAD}" type="presOf" srcId="{76B32774-6145-447C-B47C-3E5B2EDCE3A4}" destId="{E9E3BD37-63A3-4EA7-84A3-8185FDEC4F1D}" srcOrd="0" destOrd="0" presId="urn:microsoft.com/office/officeart/2005/8/layout/orgChart1"/>
    <dgm:cxn modelId="{3A934732-61D8-42EC-8A27-677444677B2A}" srcId="{AEB6B0F7-7F62-4AFA-A1E4-7C6A09773405}" destId="{410B8077-2CC9-4846-8C78-C21DFA0CBADB}" srcOrd="2" destOrd="0" parTransId="{D2699AD4-208B-4E9E-B984-9A3EBEE515ED}" sibTransId="{650965F7-74DC-4CC2-9659-280C70B4A81B}"/>
    <dgm:cxn modelId="{9DCC360B-50AE-4F69-AB41-7CE305845938}" type="presOf" srcId="{17CE5368-6EA0-4DEA-8C7C-2BA31B0F6BB9}" destId="{88AE16F9-E196-4198-8BA2-8C77D8493B0D}" srcOrd="0" destOrd="0" presId="urn:microsoft.com/office/officeart/2005/8/layout/orgChart1"/>
    <dgm:cxn modelId="{5F304498-4347-4ED9-95F1-94B8E3F316AD}" type="presOf" srcId="{37834C97-A28E-4C8B-AE2F-7206617CECD6}" destId="{0655CB80-AE24-4A81-8AC6-0C97FF510049}" srcOrd="1" destOrd="0" presId="urn:microsoft.com/office/officeart/2005/8/layout/orgChart1"/>
    <dgm:cxn modelId="{F1F37B38-B861-4577-A476-8D126E4F613A}" type="presOf" srcId="{ADE4A6DE-E89F-453C-9562-F3ED059EB607}" destId="{31FCCED9-3A59-456B-82F1-45B2F553E887}" srcOrd="1" destOrd="0" presId="urn:microsoft.com/office/officeart/2005/8/layout/orgChart1"/>
    <dgm:cxn modelId="{B7CD9546-5655-4BB6-A9AB-72FD8DE0D7E9}" srcId="{AEB6B0F7-7F62-4AFA-A1E4-7C6A09773405}" destId="{F8BA1B24-2E3D-46C9-89F3-7E081B3944A8}" srcOrd="0" destOrd="0" parTransId="{9D8776B1-CC5A-4F8B-A03E-3D70F7CE7941}" sibTransId="{76BE37B1-12F4-4611-8901-338DE9690ED0}"/>
    <dgm:cxn modelId="{DADDCA34-D483-478D-A853-9DC9D62E0688}" srcId="{F2B9E63E-3EDA-4979-9D7A-93F4B85CDD24}" destId="{ADE4A6DE-E89F-453C-9562-F3ED059EB607}" srcOrd="0" destOrd="0" parTransId="{ED03BE03-8D8B-4676-B3C3-16E1058FD116}" sibTransId="{52B76B5D-07D2-4EF0-939B-728054EC5438}"/>
    <dgm:cxn modelId="{3948D0BD-653D-450D-B3A4-0F1FF17713F8}" type="presOf" srcId="{F0BFE618-AC7A-4276-A534-3DF0A6FCF91D}" destId="{925F1DEA-CAD5-4F09-848C-D1AA53CF38AB}" srcOrd="0" destOrd="0" presId="urn:microsoft.com/office/officeart/2005/8/layout/orgChart1"/>
    <dgm:cxn modelId="{967ACF62-4879-4AC3-A79D-E887F0C4150F}" type="presOf" srcId="{7E582C2D-4DC5-4476-B2F6-12B35B6E7330}" destId="{2BD804D7-D4C0-4AD2-A8E7-675027B44E25}" srcOrd="1" destOrd="0" presId="urn:microsoft.com/office/officeart/2005/8/layout/orgChart1"/>
    <dgm:cxn modelId="{D2FFA53D-D592-41CD-A585-BDEBF42A4B2D}" type="presOf" srcId="{107C4483-A309-4946-B452-86DDB9D6EB35}" destId="{1C522DBA-C204-4C65-973C-84C9C91190C6}" srcOrd="0" destOrd="0" presId="urn:microsoft.com/office/officeart/2005/8/layout/orgChart1"/>
    <dgm:cxn modelId="{D761DD94-4B27-431C-9D07-87AD8DB39BC8}" srcId="{17CE5368-6EA0-4DEA-8C7C-2BA31B0F6BB9}" destId="{37834C97-A28E-4C8B-AE2F-7206617CECD6}" srcOrd="0" destOrd="0" parTransId="{36A8AD7C-5A05-4B58-8ED5-E55725B8DB7E}" sibTransId="{5AC8D518-8167-4ADE-B490-FC4748DDB998}"/>
    <dgm:cxn modelId="{619F8AC9-7D42-479D-BB7D-548D6C00B591}" srcId="{17CE5368-6EA0-4DEA-8C7C-2BA31B0F6BB9}" destId="{76B32774-6145-447C-B47C-3E5B2EDCE3A4}" srcOrd="1" destOrd="0" parTransId="{5D4D41D1-D49E-4065-A60F-FF90B63233EF}" sibTransId="{6D11F846-7D8A-4840-B8B4-C5F92BA2ABAC}"/>
    <dgm:cxn modelId="{76347817-9D59-425C-969F-5E8F065205C6}" type="presOf" srcId="{F8BA1B24-2E3D-46C9-89F3-7E081B3944A8}" destId="{5D1B4678-1019-45F6-A4F0-60D97BB11693}" srcOrd="1" destOrd="0" presId="urn:microsoft.com/office/officeart/2005/8/layout/orgChart1"/>
    <dgm:cxn modelId="{76DF58F5-FF95-423E-931A-1BA62411451F}" type="presOf" srcId="{3BA31281-85C0-4813-9150-AA63D2720B5D}" destId="{D1131C62-92D1-41AF-A09A-28387C39B7C2}" srcOrd="1" destOrd="0" presId="urn:microsoft.com/office/officeart/2005/8/layout/orgChart1"/>
    <dgm:cxn modelId="{0275D806-81B4-4DBE-BE0B-1661FD1AC56B}" type="presOf" srcId="{0ED1D869-F0A1-4FEC-BC68-0C251519773A}" destId="{DB776C19-4B29-428A-AA39-7379413D68B6}" srcOrd="0" destOrd="0" presId="urn:microsoft.com/office/officeart/2005/8/layout/orgChart1"/>
    <dgm:cxn modelId="{12987ABB-9D06-49B8-ADDA-BC6D071F0AE1}" type="presOf" srcId="{728BE9A3-1DAE-44A1-AA72-4D2ADF655A74}" destId="{5079A1AE-D7BE-4117-9550-0132EFDC1FE6}" srcOrd="0" destOrd="0" presId="urn:microsoft.com/office/officeart/2005/8/layout/orgChart1"/>
    <dgm:cxn modelId="{FE595C6E-5991-47D2-A545-F47093F82542}" type="presOf" srcId="{410B8077-2CC9-4846-8C78-C21DFA0CBADB}" destId="{FDF4D7A0-1632-4EA7-A4B7-F8AB6C0C92A9}" srcOrd="1" destOrd="0" presId="urn:microsoft.com/office/officeart/2005/8/layout/orgChart1"/>
    <dgm:cxn modelId="{454B2575-128C-4DAA-94E9-BFE6839674DC}" srcId="{ADE4A6DE-E89F-453C-9562-F3ED059EB607}" destId="{17CE5368-6EA0-4DEA-8C7C-2BA31B0F6BB9}" srcOrd="0" destOrd="0" parTransId="{3E9A4646-D64A-4635-B68F-364CC939CFD8}" sibTransId="{31E81CAF-AD2B-4863-8797-4DBCA8820458}"/>
    <dgm:cxn modelId="{01A594A6-0C35-4940-B57C-5C8CE445B3C1}" srcId="{74C3561C-A7E3-48E6-874A-CDCDA7823E8D}" destId="{7E582C2D-4DC5-4476-B2F6-12B35B6E7330}" srcOrd="1" destOrd="0" parTransId="{0ED1D869-F0A1-4FEC-BC68-0C251519773A}" sibTransId="{8A46DAD0-CBCE-4C2B-A70A-480BE3D47063}"/>
    <dgm:cxn modelId="{3954FE6E-9922-48D0-803E-6F1BB47103A2}" srcId="{AEB6B0F7-7F62-4AFA-A1E4-7C6A09773405}" destId="{107C4483-A309-4946-B452-86DDB9D6EB35}" srcOrd="1" destOrd="0" parTransId="{2D0053BC-73C2-41D2-8D0A-FA8D59AD6CBE}" sibTransId="{893EF653-C1B5-44D1-9D0F-0CAC7E08676D}"/>
    <dgm:cxn modelId="{7304C074-FD2D-46D5-BF46-23E4C4F6AA4D}" type="presOf" srcId="{AEB6B0F7-7F62-4AFA-A1E4-7C6A09773405}" destId="{4011DEEA-26B1-4318-8C4E-7AAB3472E7CF}" srcOrd="1" destOrd="0" presId="urn:microsoft.com/office/officeart/2005/8/layout/orgChart1"/>
    <dgm:cxn modelId="{83D42CA0-03EF-410E-AE5C-7971C447D102}" type="presOf" srcId="{7E582C2D-4DC5-4476-B2F6-12B35B6E7330}" destId="{EC4EB19F-A401-4E3B-BC26-E20B8F51700D}" srcOrd="0" destOrd="0" presId="urn:microsoft.com/office/officeart/2005/8/layout/orgChart1"/>
    <dgm:cxn modelId="{ADA3E6E8-3748-409C-9AF5-E740E90F508F}" type="presOf" srcId="{0A07A00A-EBDF-4168-823E-1E5653712F58}" destId="{7B9EB252-6FD8-4010-B055-F50CFE23043B}" srcOrd="0" destOrd="0" presId="urn:microsoft.com/office/officeart/2005/8/layout/orgChart1"/>
    <dgm:cxn modelId="{858F1486-6F96-4644-9A1D-4539D4AF4130}" type="presOf" srcId="{410B8077-2CC9-4846-8C78-C21DFA0CBADB}" destId="{CBA2E459-27CC-4C7A-AE05-66BA7A4AC79B}" srcOrd="0" destOrd="0" presId="urn:microsoft.com/office/officeart/2005/8/layout/orgChart1"/>
    <dgm:cxn modelId="{284F5725-6BA8-4860-A703-98BDADF4B8BF}" type="presOf" srcId="{2D0053BC-73C2-41D2-8D0A-FA8D59AD6CBE}" destId="{03A0FF6F-0A86-4453-91BC-E17A3E30B166}" srcOrd="0" destOrd="0" presId="urn:microsoft.com/office/officeart/2005/8/layout/orgChart1"/>
    <dgm:cxn modelId="{7BFBE0D0-7E47-451C-8D77-97C8EF043297}" type="presOf" srcId="{3E9A4646-D64A-4635-B68F-364CC939CFD8}" destId="{329A8106-4F61-40B8-AAC9-5FF585327868}" srcOrd="0" destOrd="0" presId="urn:microsoft.com/office/officeart/2005/8/layout/orgChart1"/>
    <dgm:cxn modelId="{C032C8B6-519F-4379-A79E-501F4306736B}" type="presOf" srcId="{9D8776B1-CC5A-4F8B-A03E-3D70F7CE7941}" destId="{24948904-ECCA-4CC6-9125-6C796B24AB26}" srcOrd="0" destOrd="0" presId="urn:microsoft.com/office/officeart/2005/8/layout/orgChart1"/>
    <dgm:cxn modelId="{A361A142-AC0E-4D27-BFE3-CCA4972CA5A0}" srcId="{74C3561C-A7E3-48E6-874A-CDCDA7823E8D}" destId="{AEB6B0F7-7F62-4AFA-A1E4-7C6A09773405}" srcOrd="0" destOrd="0" parTransId="{F0BFE618-AC7A-4276-A534-3DF0A6FCF91D}" sibTransId="{515F820B-F5EF-47E8-8E1B-96C56790376B}"/>
    <dgm:cxn modelId="{6A4E8426-A34F-4136-A8A7-7D548677BCD5}" type="presOf" srcId="{5D4D41D1-D49E-4065-A60F-FF90B63233EF}" destId="{9C332577-47B5-44F3-8D64-64450DFC8071}" srcOrd="0" destOrd="0" presId="urn:microsoft.com/office/officeart/2005/8/layout/orgChart1"/>
    <dgm:cxn modelId="{B4FB9081-C8BE-49D0-A7F3-E20FFD3C2187}" srcId="{F2B9E63E-3EDA-4979-9D7A-93F4B85CDD24}" destId="{74C3561C-A7E3-48E6-874A-CDCDA7823E8D}" srcOrd="1" destOrd="0" parTransId="{728BE9A3-1DAE-44A1-AA72-4D2ADF655A74}" sibTransId="{68EC1D0F-E066-4E94-B9A7-72CAE0D4288D}"/>
    <dgm:cxn modelId="{22DD6053-15C4-4DB4-84A5-868F7F392AAB}" srcId="{ADE4A6DE-E89F-453C-9562-F3ED059EB607}" destId="{3BA31281-85C0-4813-9150-AA63D2720B5D}" srcOrd="1" destOrd="0" parTransId="{C0C7D6B9-5673-4DA5-846F-2DA180D528DB}" sibTransId="{945939BD-33DF-4792-AB2A-525BD4862FEA}"/>
    <dgm:cxn modelId="{50F05A49-19DD-4A69-A7F0-8376B5082382}" srcId="{A6DD5B86-F2A9-4432-8E67-8E53D02809DE}" destId="{F2B9E63E-3EDA-4979-9D7A-93F4B85CDD24}" srcOrd="0" destOrd="0" parTransId="{5B4391D6-E64B-46D4-A7AB-F3ABE8B946CE}" sibTransId="{89152896-97E6-4BFF-BF84-3F781D451E24}"/>
    <dgm:cxn modelId="{67F411B5-3595-4FB1-81DD-9F6C57AEB754}" type="presOf" srcId="{36A8AD7C-5A05-4B58-8ED5-E55725B8DB7E}" destId="{3BD6831B-CF8A-498E-BA99-535145339C47}" srcOrd="0" destOrd="0" presId="urn:microsoft.com/office/officeart/2005/8/layout/orgChart1"/>
    <dgm:cxn modelId="{02A60223-DB91-4207-B171-CE7AF5B23366}" type="presOf" srcId="{F2B9E63E-3EDA-4979-9D7A-93F4B85CDD24}" destId="{24D6B05B-380B-404A-A667-6A6C65213C92}" srcOrd="1" destOrd="0" presId="urn:microsoft.com/office/officeart/2005/8/layout/orgChart1"/>
    <dgm:cxn modelId="{F0EDBEB1-20A7-45B4-9725-62B7C21DFE11}" type="presOf" srcId="{37834C97-A28E-4C8B-AE2F-7206617CECD6}" destId="{B93BB8AB-EA9F-40B1-854F-BD7D02742407}" srcOrd="0" destOrd="0" presId="urn:microsoft.com/office/officeart/2005/8/layout/orgChart1"/>
    <dgm:cxn modelId="{32122368-A610-4283-B79D-A3DABC17DE61}" type="presOf" srcId="{A50EA1E6-AE87-4569-8AB4-52DDCA640AA2}" destId="{A38CFA44-4B10-46E5-8404-1FABB1597E62}" srcOrd="0" destOrd="0" presId="urn:microsoft.com/office/officeart/2005/8/layout/orgChart1"/>
    <dgm:cxn modelId="{F15E1695-CB49-48DC-A847-13ACA77B35F4}" type="presOf" srcId="{0A07A00A-EBDF-4168-823E-1E5653712F58}" destId="{37333FC6-F8F0-4CD9-A7A3-794B88E19ADC}" srcOrd="1" destOrd="0" presId="urn:microsoft.com/office/officeart/2005/8/layout/orgChart1"/>
    <dgm:cxn modelId="{68574199-DCFB-452A-8502-4D60BCF446B0}" type="presOf" srcId="{F2B9E63E-3EDA-4979-9D7A-93F4B85CDD24}" destId="{98FB55F6-01BE-42F5-8AD0-DEB6062CAF02}" srcOrd="0" destOrd="0" presId="urn:microsoft.com/office/officeart/2005/8/layout/orgChart1"/>
    <dgm:cxn modelId="{78532AA4-414E-44C0-9DD7-3F2966F207CB}" type="presOf" srcId="{17CE5368-6EA0-4DEA-8C7C-2BA31B0F6BB9}" destId="{92BDD4A7-B180-46ED-810C-4B651E99F67A}" srcOrd="1" destOrd="0" presId="urn:microsoft.com/office/officeart/2005/8/layout/orgChart1"/>
    <dgm:cxn modelId="{757512CD-87F5-4788-A8F0-0C60FD71D4B7}" srcId="{17CE5368-6EA0-4DEA-8C7C-2BA31B0F6BB9}" destId="{0A07A00A-EBDF-4168-823E-1E5653712F58}" srcOrd="2" destOrd="0" parTransId="{A50EA1E6-AE87-4569-8AB4-52DDCA640AA2}" sibTransId="{89111F00-FC62-48E7-860A-6565AE55EBC0}"/>
    <dgm:cxn modelId="{7BC98FD1-6005-4870-8944-96C95FB8764C}" type="presOf" srcId="{C0C7D6B9-5673-4DA5-846F-2DA180D528DB}" destId="{4687EEC2-4F51-42E7-8286-2D13A90B2116}" srcOrd="0" destOrd="0" presId="urn:microsoft.com/office/officeart/2005/8/layout/orgChart1"/>
    <dgm:cxn modelId="{AD56296B-6AC0-4887-B3EA-AE045E442BE6}" type="presOf" srcId="{107C4483-A309-4946-B452-86DDB9D6EB35}" destId="{16F24280-C8AB-4EF0-969B-DA0FE16999AC}" srcOrd="1" destOrd="0" presId="urn:microsoft.com/office/officeart/2005/8/layout/orgChart1"/>
    <dgm:cxn modelId="{B7733E2A-BFB2-4631-9136-3BD353687A99}" type="presOf" srcId="{76B32774-6145-447C-B47C-3E5B2EDCE3A4}" destId="{3D8BE378-37EA-40E1-938F-6BFB63270BA4}" srcOrd="1" destOrd="0" presId="urn:microsoft.com/office/officeart/2005/8/layout/orgChart1"/>
    <dgm:cxn modelId="{43073AAC-0A31-478D-953B-244DF3F5C732}" type="presOf" srcId="{ADE4A6DE-E89F-453C-9562-F3ED059EB607}" destId="{667B6C26-EF5F-4CE0-AADB-F69E0D1B4B45}" srcOrd="0" destOrd="0" presId="urn:microsoft.com/office/officeart/2005/8/layout/orgChart1"/>
    <dgm:cxn modelId="{44D1CBDF-AAA9-4F58-9428-C8CD1142EDAD}" type="presOf" srcId="{3BA31281-85C0-4813-9150-AA63D2720B5D}" destId="{57915C2C-1C2E-4A17-B2AB-E025A554CDB1}" srcOrd="0" destOrd="0" presId="urn:microsoft.com/office/officeart/2005/8/layout/orgChart1"/>
    <dgm:cxn modelId="{80412C97-8A64-4DBB-9A09-68526EFB8477}" type="presOf" srcId="{F8BA1B24-2E3D-46C9-89F3-7E081B3944A8}" destId="{D288C7FE-8DCD-4CC6-AE63-E3269ABF2D66}" srcOrd="0" destOrd="0" presId="urn:microsoft.com/office/officeart/2005/8/layout/orgChart1"/>
    <dgm:cxn modelId="{15F3706E-3B00-4D0B-99BA-66761DD1B6A2}" type="presOf" srcId="{D2699AD4-208B-4E9E-B984-9A3EBEE515ED}" destId="{A7A8DA4C-AD8D-47F6-96F8-DFCD0D5DC783}" srcOrd="0" destOrd="0" presId="urn:microsoft.com/office/officeart/2005/8/layout/orgChart1"/>
    <dgm:cxn modelId="{8402A279-6E08-4A9C-9390-BF287385D65B}" type="presOf" srcId="{A6DD5B86-F2A9-4432-8E67-8E53D02809DE}" destId="{27E0B095-9593-4A06-871F-B3F214C29409}" srcOrd="0" destOrd="0" presId="urn:microsoft.com/office/officeart/2005/8/layout/orgChart1"/>
    <dgm:cxn modelId="{9FAC63A4-65A3-4A58-85A1-182E0231627F}" type="presOf" srcId="{74C3561C-A7E3-48E6-874A-CDCDA7823E8D}" destId="{2B330C91-5427-42EC-9573-607E153B1BC9}" srcOrd="0" destOrd="0" presId="urn:microsoft.com/office/officeart/2005/8/layout/orgChart1"/>
    <dgm:cxn modelId="{0CFFC9ED-A3B1-46E4-A21D-E04C27CA33F8}" type="presOf" srcId="{ED03BE03-8D8B-4676-B3C3-16E1058FD116}" destId="{BC8DA904-6010-45C7-8417-D1AFA46EC064}" srcOrd="0" destOrd="0" presId="urn:microsoft.com/office/officeart/2005/8/layout/orgChart1"/>
    <dgm:cxn modelId="{30A8B722-23DB-4229-9CB2-1A221189EF4B}" type="presOf" srcId="{AEB6B0F7-7F62-4AFA-A1E4-7C6A09773405}" destId="{6EB2E02F-0E2B-4EA7-B129-C1798FD200E9}" srcOrd="0" destOrd="0" presId="urn:microsoft.com/office/officeart/2005/8/layout/orgChart1"/>
    <dgm:cxn modelId="{1757361C-72D8-4EA4-A4AF-50B6D99A7A1B}" type="presOf" srcId="{74C3561C-A7E3-48E6-874A-CDCDA7823E8D}" destId="{CF0E07A4-BFF1-4A52-AA9B-EDB14173F994}" srcOrd="1" destOrd="0" presId="urn:microsoft.com/office/officeart/2005/8/layout/orgChart1"/>
    <dgm:cxn modelId="{A15B3AA7-7A1D-46FB-9819-2F9DD9037D78}" type="presParOf" srcId="{27E0B095-9593-4A06-871F-B3F214C29409}" destId="{162682CE-7FEB-4A65-85A1-8878AE90C6B4}" srcOrd="0" destOrd="0" presId="urn:microsoft.com/office/officeart/2005/8/layout/orgChart1"/>
    <dgm:cxn modelId="{9AC506F7-A1F1-4614-B582-4D63A5032C75}" type="presParOf" srcId="{162682CE-7FEB-4A65-85A1-8878AE90C6B4}" destId="{B12A3C0A-260F-45D0-9C6B-D75CFF97D441}" srcOrd="0" destOrd="0" presId="urn:microsoft.com/office/officeart/2005/8/layout/orgChart1"/>
    <dgm:cxn modelId="{C2A70057-CA8B-4E52-936A-2ADC13295788}" type="presParOf" srcId="{B12A3C0A-260F-45D0-9C6B-D75CFF97D441}" destId="{98FB55F6-01BE-42F5-8AD0-DEB6062CAF02}" srcOrd="0" destOrd="0" presId="urn:microsoft.com/office/officeart/2005/8/layout/orgChart1"/>
    <dgm:cxn modelId="{12ABF7C6-B24F-4F66-A63C-246B8D97564E}" type="presParOf" srcId="{B12A3C0A-260F-45D0-9C6B-D75CFF97D441}" destId="{24D6B05B-380B-404A-A667-6A6C65213C92}" srcOrd="1" destOrd="0" presId="urn:microsoft.com/office/officeart/2005/8/layout/orgChart1"/>
    <dgm:cxn modelId="{B994AB74-48E3-4A90-A096-8274BCB1183F}" type="presParOf" srcId="{162682CE-7FEB-4A65-85A1-8878AE90C6B4}" destId="{EC3CB0D7-F886-41B3-836B-E109EA522B94}" srcOrd="1" destOrd="0" presId="urn:microsoft.com/office/officeart/2005/8/layout/orgChart1"/>
    <dgm:cxn modelId="{5E56CFB3-EBD3-43D5-B2C2-9C103F72F3BC}" type="presParOf" srcId="{EC3CB0D7-F886-41B3-836B-E109EA522B94}" destId="{BC8DA904-6010-45C7-8417-D1AFA46EC064}" srcOrd="0" destOrd="0" presId="urn:microsoft.com/office/officeart/2005/8/layout/orgChart1"/>
    <dgm:cxn modelId="{CECF791A-00C6-4B76-8AE0-6A3FFFF18760}" type="presParOf" srcId="{EC3CB0D7-F886-41B3-836B-E109EA522B94}" destId="{D4A8B4DB-ACD2-402D-8611-9DB2F0FD7561}" srcOrd="1" destOrd="0" presId="urn:microsoft.com/office/officeart/2005/8/layout/orgChart1"/>
    <dgm:cxn modelId="{C61DE765-1FA2-447A-8D7A-0DEDC151BED1}" type="presParOf" srcId="{D4A8B4DB-ACD2-402D-8611-9DB2F0FD7561}" destId="{72E71F19-047A-401C-B9C5-9FDD12BB1CCD}" srcOrd="0" destOrd="0" presId="urn:microsoft.com/office/officeart/2005/8/layout/orgChart1"/>
    <dgm:cxn modelId="{AADD33CC-FC9D-4983-90F0-DB55A7BA305C}" type="presParOf" srcId="{72E71F19-047A-401C-B9C5-9FDD12BB1CCD}" destId="{667B6C26-EF5F-4CE0-AADB-F69E0D1B4B45}" srcOrd="0" destOrd="0" presId="urn:microsoft.com/office/officeart/2005/8/layout/orgChart1"/>
    <dgm:cxn modelId="{690E516F-6AEA-4DF6-AB27-03DBF4E64708}" type="presParOf" srcId="{72E71F19-047A-401C-B9C5-9FDD12BB1CCD}" destId="{31FCCED9-3A59-456B-82F1-45B2F553E887}" srcOrd="1" destOrd="0" presId="urn:microsoft.com/office/officeart/2005/8/layout/orgChart1"/>
    <dgm:cxn modelId="{3B781F88-6C5E-4833-A9CB-D22AD2C1BDC3}" type="presParOf" srcId="{D4A8B4DB-ACD2-402D-8611-9DB2F0FD7561}" destId="{033B417D-47BC-46A6-925A-D482539DBCE9}" srcOrd="1" destOrd="0" presId="urn:microsoft.com/office/officeart/2005/8/layout/orgChart1"/>
    <dgm:cxn modelId="{1AFFDD74-29BD-4A72-9902-B7E23D30CAC8}" type="presParOf" srcId="{033B417D-47BC-46A6-925A-D482539DBCE9}" destId="{329A8106-4F61-40B8-AAC9-5FF585327868}" srcOrd="0" destOrd="0" presId="urn:microsoft.com/office/officeart/2005/8/layout/orgChart1"/>
    <dgm:cxn modelId="{E3FE8342-4DC0-4312-BEDA-5AF4CE09819B}" type="presParOf" srcId="{033B417D-47BC-46A6-925A-D482539DBCE9}" destId="{00862EF9-9560-4492-B0A6-A9BAB35D37BD}" srcOrd="1" destOrd="0" presId="urn:microsoft.com/office/officeart/2005/8/layout/orgChart1"/>
    <dgm:cxn modelId="{8C3B89C8-E63C-4E99-A3CD-9C30B2577EB4}" type="presParOf" srcId="{00862EF9-9560-4492-B0A6-A9BAB35D37BD}" destId="{9B404DB8-B3F6-4053-A580-9F77ACFBFEB0}" srcOrd="0" destOrd="0" presId="urn:microsoft.com/office/officeart/2005/8/layout/orgChart1"/>
    <dgm:cxn modelId="{9B855E8A-D94B-4167-8F54-84B10FB7793D}" type="presParOf" srcId="{9B404DB8-B3F6-4053-A580-9F77ACFBFEB0}" destId="{88AE16F9-E196-4198-8BA2-8C77D8493B0D}" srcOrd="0" destOrd="0" presId="urn:microsoft.com/office/officeart/2005/8/layout/orgChart1"/>
    <dgm:cxn modelId="{C6D2C2A8-54BA-4BFA-8682-6FED1A9AA913}" type="presParOf" srcId="{9B404DB8-B3F6-4053-A580-9F77ACFBFEB0}" destId="{92BDD4A7-B180-46ED-810C-4B651E99F67A}" srcOrd="1" destOrd="0" presId="urn:microsoft.com/office/officeart/2005/8/layout/orgChart1"/>
    <dgm:cxn modelId="{254DBDB9-0151-4EC9-9D86-9960339AE70B}" type="presParOf" srcId="{00862EF9-9560-4492-B0A6-A9BAB35D37BD}" destId="{52E4F0AD-9C8F-4908-A866-A0B0CED3B1C6}" srcOrd="1" destOrd="0" presId="urn:microsoft.com/office/officeart/2005/8/layout/orgChart1"/>
    <dgm:cxn modelId="{BF4FC323-F794-4084-9691-B5379389737D}" type="presParOf" srcId="{52E4F0AD-9C8F-4908-A866-A0B0CED3B1C6}" destId="{3BD6831B-CF8A-498E-BA99-535145339C47}" srcOrd="0" destOrd="0" presId="urn:microsoft.com/office/officeart/2005/8/layout/orgChart1"/>
    <dgm:cxn modelId="{A94920D0-590D-4892-82CF-541000958814}" type="presParOf" srcId="{52E4F0AD-9C8F-4908-A866-A0B0CED3B1C6}" destId="{EEEE6E33-7DD7-4914-A267-A3C54671A3AB}" srcOrd="1" destOrd="0" presId="urn:microsoft.com/office/officeart/2005/8/layout/orgChart1"/>
    <dgm:cxn modelId="{A9ED19DB-47C1-4D8F-9878-74F57C6B7BD2}" type="presParOf" srcId="{EEEE6E33-7DD7-4914-A267-A3C54671A3AB}" destId="{7C224460-CE2C-42C7-BCC1-8474F5AEA57E}" srcOrd="0" destOrd="0" presId="urn:microsoft.com/office/officeart/2005/8/layout/orgChart1"/>
    <dgm:cxn modelId="{810D7165-CD77-479F-81F6-FD8B8C4C7B59}" type="presParOf" srcId="{7C224460-CE2C-42C7-BCC1-8474F5AEA57E}" destId="{B93BB8AB-EA9F-40B1-854F-BD7D02742407}" srcOrd="0" destOrd="0" presId="urn:microsoft.com/office/officeart/2005/8/layout/orgChart1"/>
    <dgm:cxn modelId="{94BF9B75-2634-4C2F-91A7-91E287DA7D57}" type="presParOf" srcId="{7C224460-CE2C-42C7-BCC1-8474F5AEA57E}" destId="{0655CB80-AE24-4A81-8AC6-0C97FF510049}" srcOrd="1" destOrd="0" presId="urn:microsoft.com/office/officeart/2005/8/layout/orgChart1"/>
    <dgm:cxn modelId="{89F0FE1F-2B0C-4754-89BC-0A7EBEADEDED}" type="presParOf" srcId="{EEEE6E33-7DD7-4914-A267-A3C54671A3AB}" destId="{2C90C7F3-708A-42C2-A8A4-672064083CB9}" srcOrd="1" destOrd="0" presId="urn:microsoft.com/office/officeart/2005/8/layout/orgChart1"/>
    <dgm:cxn modelId="{BF835385-16A0-4869-9EFA-23F031AA6C8E}" type="presParOf" srcId="{EEEE6E33-7DD7-4914-A267-A3C54671A3AB}" destId="{22FFE88B-54A3-48A6-904B-B4B2F0EA3051}" srcOrd="2" destOrd="0" presId="urn:microsoft.com/office/officeart/2005/8/layout/orgChart1"/>
    <dgm:cxn modelId="{A7D58378-831E-4EE7-9945-CA7325E36A83}" type="presParOf" srcId="{52E4F0AD-9C8F-4908-A866-A0B0CED3B1C6}" destId="{9C332577-47B5-44F3-8D64-64450DFC8071}" srcOrd="2" destOrd="0" presId="urn:microsoft.com/office/officeart/2005/8/layout/orgChart1"/>
    <dgm:cxn modelId="{FA5F5F83-EE7C-4286-9A15-830BD0134BDB}" type="presParOf" srcId="{52E4F0AD-9C8F-4908-A866-A0B0CED3B1C6}" destId="{99220FF2-9180-435B-8214-30F9A184E1C9}" srcOrd="3" destOrd="0" presId="urn:microsoft.com/office/officeart/2005/8/layout/orgChart1"/>
    <dgm:cxn modelId="{646B98BA-C56E-4382-95DE-B338FC35D9CB}" type="presParOf" srcId="{99220FF2-9180-435B-8214-30F9A184E1C9}" destId="{F04311FF-46EA-4E20-8120-018F889C9A42}" srcOrd="0" destOrd="0" presId="urn:microsoft.com/office/officeart/2005/8/layout/orgChart1"/>
    <dgm:cxn modelId="{679D56BC-8677-40DD-B9DC-01E3BFB1BFB3}" type="presParOf" srcId="{F04311FF-46EA-4E20-8120-018F889C9A42}" destId="{E9E3BD37-63A3-4EA7-84A3-8185FDEC4F1D}" srcOrd="0" destOrd="0" presId="urn:microsoft.com/office/officeart/2005/8/layout/orgChart1"/>
    <dgm:cxn modelId="{06674209-357D-4F18-BDB9-6F0F71929D4B}" type="presParOf" srcId="{F04311FF-46EA-4E20-8120-018F889C9A42}" destId="{3D8BE378-37EA-40E1-938F-6BFB63270BA4}" srcOrd="1" destOrd="0" presId="urn:microsoft.com/office/officeart/2005/8/layout/orgChart1"/>
    <dgm:cxn modelId="{03417CCD-E0EB-46DB-A78E-287F82A98006}" type="presParOf" srcId="{99220FF2-9180-435B-8214-30F9A184E1C9}" destId="{40CDCEE3-B7D0-4689-B4A5-EA8BEC6CEAA4}" srcOrd="1" destOrd="0" presId="urn:microsoft.com/office/officeart/2005/8/layout/orgChart1"/>
    <dgm:cxn modelId="{13A8F332-32DA-4B39-A236-5FA8934CBAA2}" type="presParOf" srcId="{99220FF2-9180-435B-8214-30F9A184E1C9}" destId="{5D9BC3BB-35D2-4A73-A6B9-0A0528864632}" srcOrd="2" destOrd="0" presId="urn:microsoft.com/office/officeart/2005/8/layout/orgChart1"/>
    <dgm:cxn modelId="{9887FA6C-E664-468F-A2F7-CB2AC4599E92}" type="presParOf" srcId="{52E4F0AD-9C8F-4908-A866-A0B0CED3B1C6}" destId="{A38CFA44-4B10-46E5-8404-1FABB1597E62}" srcOrd="4" destOrd="0" presId="urn:microsoft.com/office/officeart/2005/8/layout/orgChart1"/>
    <dgm:cxn modelId="{0979E353-5804-4A2F-9284-EA0B71AFD3FE}" type="presParOf" srcId="{52E4F0AD-9C8F-4908-A866-A0B0CED3B1C6}" destId="{5191DE50-8EE2-45B4-A6E5-9057263F2EB3}" srcOrd="5" destOrd="0" presId="urn:microsoft.com/office/officeart/2005/8/layout/orgChart1"/>
    <dgm:cxn modelId="{E94388C2-997B-4DC2-8244-2B26BFE8C1D5}" type="presParOf" srcId="{5191DE50-8EE2-45B4-A6E5-9057263F2EB3}" destId="{269766AC-765F-4395-9862-BC38DF56702A}" srcOrd="0" destOrd="0" presId="urn:microsoft.com/office/officeart/2005/8/layout/orgChart1"/>
    <dgm:cxn modelId="{54E96653-8DA6-49AB-8044-AF3385AD5E6E}" type="presParOf" srcId="{269766AC-765F-4395-9862-BC38DF56702A}" destId="{7B9EB252-6FD8-4010-B055-F50CFE23043B}" srcOrd="0" destOrd="0" presId="urn:microsoft.com/office/officeart/2005/8/layout/orgChart1"/>
    <dgm:cxn modelId="{09814121-FACF-4C78-99FC-43A85F5103BF}" type="presParOf" srcId="{269766AC-765F-4395-9862-BC38DF56702A}" destId="{37333FC6-F8F0-4CD9-A7A3-794B88E19ADC}" srcOrd="1" destOrd="0" presId="urn:microsoft.com/office/officeart/2005/8/layout/orgChart1"/>
    <dgm:cxn modelId="{0406E769-5344-45A1-A916-241DDCD5158F}" type="presParOf" srcId="{5191DE50-8EE2-45B4-A6E5-9057263F2EB3}" destId="{19766064-A6E0-48BA-A579-CE78A9FA6674}" srcOrd="1" destOrd="0" presId="urn:microsoft.com/office/officeart/2005/8/layout/orgChart1"/>
    <dgm:cxn modelId="{999AF431-BB0A-4512-8D13-E7C641820B28}" type="presParOf" srcId="{5191DE50-8EE2-45B4-A6E5-9057263F2EB3}" destId="{A8BE4FE3-9C63-4857-B61F-137848ADC1FC}" srcOrd="2" destOrd="0" presId="urn:microsoft.com/office/officeart/2005/8/layout/orgChart1"/>
    <dgm:cxn modelId="{ED2426F0-7339-4115-A6A5-1A2E6A8B38B7}" type="presParOf" srcId="{00862EF9-9560-4492-B0A6-A9BAB35D37BD}" destId="{849BE578-9FDD-4B0D-A1DB-1195EB58B4B1}" srcOrd="2" destOrd="0" presId="urn:microsoft.com/office/officeart/2005/8/layout/orgChart1"/>
    <dgm:cxn modelId="{A6C1F094-650E-40DF-8FE4-7542D96EAEBA}" type="presParOf" srcId="{033B417D-47BC-46A6-925A-D482539DBCE9}" destId="{4687EEC2-4F51-42E7-8286-2D13A90B2116}" srcOrd="2" destOrd="0" presId="urn:microsoft.com/office/officeart/2005/8/layout/orgChart1"/>
    <dgm:cxn modelId="{269B3947-7E5D-4032-88E8-519F012B4D66}" type="presParOf" srcId="{033B417D-47BC-46A6-925A-D482539DBCE9}" destId="{3D675C91-CA36-4555-8A40-D5A6CFF5F9E6}" srcOrd="3" destOrd="0" presId="urn:microsoft.com/office/officeart/2005/8/layout/orgChart1"/>
    <dgm:cxn modelId="{EB082134-614A-41FE-BC01-DA5B2E0C413A}" type="presParOf" srcId="{3D675C91-CA36-4555-8A40-D5A6CFF5F9E6}" destId="{5ECF0FF9-99A5-4533-AD51-BC2C294D1092}" srcOrd="0" destOrd="0" presId="urn:microsoft.com/office/officeart/2005/8/layout/orgChart1"/>
    <dgm:cxn modelId="{179EE0B9-81E7-4707-9400-C36F13D42AB9}" type="presParOf" srcId="{5ECF0FF9-99A5-4533-AD51-BC2C294D1092}" destId="{57915C2C-1C2E-4A17-B2AB-E025A554CDB1}" srcOrd="0" destOrd="0" presId="urn:microsoft.com/office/officeart/2005/8/layout/orgChart1"/>
    <dgm:cxn modelId="{BDB3E092-8944-4DDE-A84C-F25AA31AD414}" type="presParOf" srcId="{5ECF0FF9-99A5-4533-AD51-BC2C294D1092}" destId="{D1131C62-92D1-41AF-A09A-28387C39B7C2}" srcOrd="1" destOrd="0" presId="urn:microsoft.com/office/officeart/2005/8/layout/orgChart1"/>
    <dgm:cxn modelId="{B81E18E5-6CFA-4E37-BA5E-14FE03033B27}" type="presParOf" srcId="{3D675C91-CA36-4555-8A40-D5A6CFF5F9E6}" destId="{52FD804F-7677-482D-96D8-9A6B944B4198}" srcOrd="1" destOrd="0" presId="urn:microsoft.com/office/officeart/2005/8/layout/orgChart1"/>
    <dgm:cxn modelId="{591C0966-6D60-48BF-A592-AC23917CAF79}" type="presParOf" srcId="{3D675C91-CA36-4555-8A40-D5A6CFF5F9E6}" destId="{CB34DAC4-DD05-438F-82EB-8FE4D1E3E411}" srcOrd="2" destOrd="0" presId="urn:microsoft.com/office/officeart/2005/8/layout/orgChart1"/>
    <dgm:cxn modelId="{74926C3D-EE49-4F78-8CCA-819C3DD8DC4F}" type="presParOf" srcId="{D4A8B4DB-ACD2-402D-8611-9DB2F0FD7561}" destId="{8AD0DDA2-CEBA-4B2A-B6D2-752CE2AA61FB}" srcOrd="2" destOrd="0" presId="urn:microsoft.com/office/officeart/2005/8/layout/orgChart1"/>
    <dgm:cxn modelId="{667ED7AB-76D6-4F83-9CA2-F2856131386B}" type="presParOf" srcId="{EC3CB0D7-F886-41B3-836B-E109EA522B94}" destId="{5079A1AE-D7BE-4117-9550-0132EFDC1FE6}" srcOrd="2" destOrd="0" presId="urn:microsoft.com/office/officeart/2005/8/layout/orgChart1"/>
    <dgm:cxn modelId="{E40CF85C-32E1-4958-A136-FFE3A86788BC}" type="presParOf" srcId="{EC3CB0D7-F886-41B3-836B-E109EA522B94}" destId="{0C8433F9-1FC9-4FB0-A5E4-50975E9C904F}" srcOrd="3" destOrd="0" presId="urn:microsoft.com/office/officeart/2005/8/layout/orgChart1"/>
    <dgm:cxn modelId="{2BED178F-EDBD-45E7-9117-5B5859B93EE6}" type="presParOf" srcId="{0C8433F9-1FC9-4FB0-A5E4-50975E9C904F}" destId="{1862237D-9A33-40A0-A45C-A2F7940674CA}" srcOrd="0" destOrd="0" presId="urn:microsoft.com/office/officeart/2005/8/layout/orgChart1"/>
    <dgm:cxn modelId="{598F2501-9D9A-49C7-A7B0-83577A73C07A}" type="presParOf" srcId="{1862237D-9A33-40A0-A45C-A2F7940674CA}" destId="{2B330C91-5427-42EC-9573-607E153B1BC9}" srcOrd="0" destOrd="0" presId="urn:microsoft.com/office/officeart/2005/8/layout/orgChart1"/>
    <dgm:cxn modelId="{B75B99BA-D3C6-43C0-B4B5-9964D5BB08B1}" type="presParOf" srcId="{1862237D-9A33-40A0-A45C-A2F7940674CA}" destId="{CF0E07A4-BFF1-4A52-AA9B-EDB14173F994}" srcOrd="1" destOrd="0" presId="urn:microsoft.com/office/officeart/2005/8/layout/orgChart1"/>
    <dgm:cxn modelId="{DD2A1102-700E-4830-B28F-FCD8D5682ED0}" type="presParOf" srcId="{0C8433F9-1FC9-4FB0-A5E4-50975E9C904F}" destId="{30D177A2-528C-4BDC-AA69-91EA1ACFD4F6}" srcOrd="1" destOrd="0" presId="urn:microsoft.com/office/officeart/2005/8/layout/orgChart1"/>
    <dgm:cxn modelId="{3136ED5E-5D3E-44C9-87EC-555DDC337FC4}" type="presParOf" srcId="{30D177A2-528C-4BDC-AA69-91EA1ACFD4F6}" destId="{925F1DEA-CAD5-4F09-848C-D1AA53CF38AB}" srcOrd="0" destOrd="0" presId="urn:microsoft.com/office/officeart/2005/8/layout/orgChart1"/>
    <dgm:cxn modelId="{36B9FAC7-8756-44DB-94C3-DB771658B0C1}" type="presParOf" srcId="{30D177A2-528C-4BDC-AA69-91EA1ACFD4F6}" destId="{7E3F4908-9EE3-4807-96CE-1B85EAC633F4}" srcOrd="1" destOrd="0" presId="urn:microsoft.com/office/officeart/2005/8/layout/orgChart1"/>
    <dgm:cxn modelId="{DDF53191-E45C-4195-8C8D-72997C689C0A}" type="presParOf" srcId="{7E3F4908-9EE3-4807-96CE-1B85EAC633F4}" destId="{55707F52-A548-4D26-9554-9ED83E41094C}" srcOrd="0" destOrd="0" presId="urn:microsoft.com/office/officeart/2005/8/layout/orgChart1"/>
    <dgm:cxn modelId="{89006145-23DF-4DB6-98E2-182A55CE41F3}" type="presParOf" srcId="{55707F52-A548-4D26-9554-9ED83E41094C}" destId="{6EB2E02F-0E2B-4EA7-B129-C1798FD200E9}" srcOrd="0" destOrd="0" presId="urn:microsoft.com/office/officeart/2005/8/layout/orgChart1"/>
    <dgm:cxn modelId="{4DD9AED5-135D-4B43-9A39-DB84C6A04F5D}" type="presParOf" srcId="{55707F52-A548-4D26-9554-9ED83E41094C}" destId="{4011DEEA-26B1-4318-8C4E-7AAB3472E7CF}" srcOrd="1" destOrd="0" presId="urn:microsoft.com/office/officeart/2005/8/layout/orgChart1"/>
    <dgm:cxn modelId="{D3860E02-E13A-4928-B07C-D1643525F6F7}" type="presParOf" srcId="{7E3F4908-9EE3-4807-96CE-1B85EAC633F4}" destId="{0DD27717-2C1B-4BE7-BA1A-8679B9812977}" srcOrd="1" destOrd="0" presId="urn:microsoft.com/office/officeart/2005/8/layout/orgChart1"/>
    <dgm:cxn modelId="{D54B7138-0AFF-453F-BABC-D9793ED81EEC}" type="presParOf" srcId="{0DD27717-2C1B-4BE7-BA1A-8679B9812977}" destId="{24948904-ECCA-4CC6-9125-6C796B24AB26}" srcOrd="0" destOrd="0" presId="urn:microsoft.com/office/officeart/2005/8/layout/orgChart1"/>
    <dgm:cxn modelId="{6184BB13-0936-4AC0-95F0-6AB4E49482BA}" type="presParOf" srcId="{0DD27717-2C1B-4BE7-BA1A-8679B9812977}" destId="{DF039065-C816-48CF-BEF6-4AD6F5829AE1}" srcOrd="1" destOrd="0" presId="urn:microsoft.com/office/officeart/2005/8/layout/orgChart1"/>
    <dgm:cxn modelId="{296D08E5-12BB-4485-8544-3484345F8735}" type="presParOf" srcId="{DF039065-C816-48CF-BEF6-4AD6F5829AE1}" destId="{FC599B4D-3C6B-40D9-90A2-AAA02FACC971}" srcOrd="0" destOrd="0" presId="urn:microsoft.com/office/officeart/2005/8/layout/orgChart1"/>
    <dgm:cxn modelId="{1A48252F-6353-47CD-8988-902104F11F05}" type="presParOf" srcId="{FC599B4D-3C6B-40D9-90A2-AAA02FACC971}" destId="{D288C7FE-8DCD-4CC6-AE63-E3269ABF2D66}" srcOrd="0" destOrd="0" presId="urn:microsoft.com/office/officeart/2005/8/layout/orgChart1"/>
    <dgm:cxn modelId="{C506C60F-DF47-4616-AF56-010DEFEDC594}" type="presParOf" srcId="{FC599B4D-3C6B-40D9-90A2-AAA02FACC971}" destId="{5D1B4678-1019-45F6-A4F0-60D97BB11693}" srcOrd="1" destOrd="0" presId="urn:microsoft.com/office/officeart/2005/8/layout/orgChart1"/>
    <dgm:cxn modelId="{2D2258A3-AE1A-424A-A609-3DC42DBE031E}" type="presParOf" srcId="{DF039065-C816-48CF-BEF6-4AD6F5829AE1}" destId="{C27E0BFF-19DD-4F21-9C3A-000AA3FFFBD7}" srcOrd="1" destOrd="0" presId="urn:microsoft.com/office/officeart/2005/8/layout/orgChart1"/>
    <dgm:cxn modelId="{691AE0D3-A96A-4FE0-A164-C8DE95BD0C42}" type="presParOf" srcId="{DF039065-C816-48CF-BEF6-4AD6F5829AE1}" destId="{4098859F-F0E2-412F-AF17-547669CAC2E3}" srcOrd="2" destOrd="0" presId="urn:microsoft.com/office/officeart/2005/8/layout/orgChart1"/>
    <dgm:cxn modelId="{C4A59633-B6A8-4ECD-9595-DD076450F01F}" type="presParOf" srcId="{0DD27717-2C1B-4BE7-BA1A-8679B9812977}" destId="{03A0FF6F-0A86-4453-91BC-E17A3E30B166}" srcOrd="2" destOrd="0" presId="urn:microsoft.com/office/officeart/2005/8/layout/orgChart1"/>
    <dgm:cxn modelId="{CF7608A9-A836-495D-9568-CD085D5F1E44}" type="presParOf" srcId="{0DD27717-2C1B-4BE7-BA1A-8679B9812977}" destId="{DC19B5E7-1FAC-4FCB-8C37-6144E271E219}" srcOrd="3" destOrd="0" presId="urn:microsoft.com/office/officeart/2005/8/layout/orgChart1"/>
    <dgm:cxn modelId="{27E60CB6-11A2-4C6B-8056-36D25FC16FA3}" type="presParOf" srcId="{DC19B5E7-1FAC-4FCB-8C37-6144E271E219}" destId="{091D3623-6886-468E-9633-922449C963E3}" srcOrd="0" destOrd="0" presId="urn:microsoft.com/office/officeart/2005/8/layout/orgChart1"/>
    <dgm:cxn modelId="{14FDF289-3DA6-4A2D-A3B0-8673F7EE3924}" type="presParOf" srcId="{091D3623-6886-468E-9633-922449C963E3}" destId="{1C522DBA-C204-4C65-973C-84C9C91190C6}" srcOrd="0" destOrd="0" presId="urn:microsoft.com/office/officeart/2005/8/layout/orgChart1"/>
    <dgm:cxn modelId="{E23D5C23-426C-4AAC-91A9-43BD78BF962F}" type="presParOf" srcId="{091D3623-6886-468E-9633-922449C963E3}" destId="{16F24280-C8AB-4EF0-969B-DA0FE16999AC}" srcOrd="1" destOrd="0" presId="urn:microsoft.com/office/officeart/2005/8/layout/orgChart1"/>
    <dgm:cxn modelId="{6453A094-CDBA-47D5-B1AC-233C7B7B7A72}" type="presParOf" srcId="{DC19B5E7-1FAC-4FCB-8C37-6144E271E219}" destId="{7782FCED-3DD0-4AE2-B6E4-1EB4C08A8348}" srcOrd="1" destOrd="0" presId="urn:microsoft.com/office/officeart/2005/8/layout/orgChart1"/>
    <dgm:cxn modelId="{2AFEDC9E-5816-4517-9E0C-2720675402BF}" type="presParOf" srcId="{DC19B5E7-1FAC-4FCB-8C37-6144E271E219}" destId="{9EE1BEA2-49C2-42AA-A678-9AFE37FBB064}" srcOrd="2" destOrd="0" presId="urn:microsoft.com/office/officeart/2005/8/layout/orgChart1"/>
    <dgm:cxn modelId="{A6FB217B-175F-4E23-8E15-DEDCECE2D825}" type="presParOf" srcId="{0DD27717-2C1B-4BE7-BA1A-8679B9812977}" destId="{A7A8DA4C-AD8D-47F6-96F8-DFCD0D5DC783}" srcOrd="4" destOrd="0" presId="urn:microsoft.com/office/officeart/2005/8/layout/orgChart1"/>
    <dgm:cxn modelId="{C7C10262-0A57-4F7A-A761-FDE25A77173A}" type="presParOf" srcId="{0DD27717-2C1B-4BE7-BA1A-8679B9812977}" destId="{A86A9C98-7695-4C8C-8777-02CBDDBE2466}" srcOrd="5" destOrd="0" presId="urn:microsoft.com/office/officeart/2005/8/layout/orgChart1"/>
    <dgm:cxn modelId="{C4B2F658-5B05-48BD-A8BD-4D7E87D439F8}" type="presParOf" srcId="{A86A9C98-7695-4C8C-8777-02CBDDBE2466}" destId="{1BECC9EC-9953-462E-AB1A-349B329DB915}" srcOrd="0" destOrd="0" presId="urn:microsoft.com/office/officeart/2005/8/layout/orgChart1"/>
    <dgm:cxn modelId="{B41B79DC-8530-4C86-93E9-DB7F9E1C5B4C}" type="presParOf" srcId="{1BECC9EC-9953-462E-AB1A-349B329DB915}" destId="{CBA2E459-27CC-4C7A-AE05-66BA7A4AC79B}" srcOrd="0" destOrd="0" presId="urn:microsoft.com/office/officeart/2005/8/layout/orgChart1"/>
    <dgm:cxn modelId="{35E1703D-9AE6-460F-8567-2009750E1243}" type="presParOf" srcId="{1BECC9EC-9953-462E-AB1A-349B329DB915}" destId="{FDF4D7A0-1632-4EA7-A4B7-F8AB6C0C92A9}" srcOrd="1" destOrd="0" presId="urn:microsoft.com/office/officeart/2005/8/layout/orgChart1"/>
    <dgm:cxn modelId="{2948D045-7B80-47DF-9959-7C5FA159E64A}" type="presParOf" srcId="{A86A9C98-7695-4C8C-8777-02CBDDBE2466}" destId="{732DFBBE-F3E3-4EFA-8300-5C7011D96A8D}" srcOrd="1" destOrd="0" presId="urn:microsoft.com/office/officeart/2005/8/layout/orgChart1"/>
    <dgm:cxn modelId="{8630B7EB-5273-4980-B53D-8EB522CE06C2}" type="presParOf" srcId="{A86A9C98-7695-4C8C-8777-02CBDDBE2466}" destId="{62895304-EC01-46E4-B5BD-971919EF0152}" srcOrd="2" destOrd="0" presId="urn:microsoft.com/office/officeart/2005/8/layout/orgChart1"/>
    <dgm:cxn modelId="{3B493868-0F6C-465A-B998-29FFA0940573}" type="presParOf" srcId="{7E3F4908-9EE3-4807-96CE-1B85EAC633F4}" destId="{D222C763-4CFA-42FD-B4DC-A78CB5ED3E36}" srcOrd="2" destOrd="0" presId="urn:microsoft.com/office/officeart/2005/8/layout/orgChart1"/>
    <dgm:cxn modelId="{C77B4C58-4D14-4BE9-9602-E6EA828094C6}" type="presParOf" srcId="{30D177A2-528C-4BDC-AA69-91EA1ACFD4F6}" destId="{DB776C19-4B29-428A-AA39-7379413D68B6}" srcOrd="2" destOrd="0" presId="urn:microsoft.com/office/officeart/2005/8/layout/orgChart1"/>
    <dgm:cxn modelId="{FC0DB75A-693D-4F16-BBB1-B23658EBC27F}" type="presParOf" srcId="{30D177A2-528C-4BDC-AA69-91EA1ACFD4F6}" destId="{7EC4F3D3-A592-459C-973A-62066AF88CFE}" srcOrd="3" destOrd="0" presId="urn:microsoft.com/office/officeart/2005/8/layout/orgChart1"/>
    <dgm:cxn modelId="{8D4D5EDA-235E-4869-8339-1DD4AA25F509}" type="presParOf" srcId="{7EC4F3D3-A592-459C-973A-62066AF88CFE}" destId="{19D6DB29-1520-4F21-A39A-472DF5BE2A02}" srcOrd="0" destOrd="0" presId="urn:microsoft.com/office/officeart/2005/8/layout/orgChart1"/>
    <dgm:cxn modelId="{A046A307-09DA-4C0F-8B01-71EEA6A34780}" type="presParOf" srcId="{19D6DB29-1520-4F21-A39A-472DF5BE2A02}" destId="{EC4EB19F-A401-4E3B-BC26-E20B8F51700D}" srcOrd="0" destOrd="0" presId="urn:microsoft.com/office/officeart/2005/8/layout/orgChart1"/>
    <dgm:cxn modelId="{168C7F56-9EC2-4E0B-92F2-79D7CCC95170}" type="presParOf" srcId="{19D6DB29-1520-4F21-A39A-472DF5BE2A02}" destId="{2BD804D7-D4C0-4AD2-A8E7-675027B44E25}" srcOrd="1" destOrd="0" presId="urn:microsoft.com/office/officeart/2005/8/layout/orgChart1"/>
    <dgm:cxn modelId="{3EF069C6-34A0-4736-8156-78AE71A6034B}" type="presParOf" srcId="{7EC4F3D3-A592-459C-973A-62066AF88CFE}" destId="{E1FD132F-6781-420C-964A-FC4927B18D0A}" srcOrd="1" destOrd="0" presId="urn:microsoft.com/office/officeart/2005/8/layout/orgChart1"/>
    <dgm:cxn modelId="{D9ACC68E-C421-407F-B8A5-F07DF9F879A1}" type="presParOf" srcId="{7EC4F3D3-A592-459C-973A-62066AF88CFE}" destId="{E37E0E31-253F-4248-A409-317297D1C276}" srcOrd="2" destOrd="0" presId="urn:microsoft.com/office/officeart/2005/8/layout/orgChart1"/>
    <dgm:cxn modelId="{B62E8077-E47F-4BD2-8982-6C5DD1D92587}" type="presParOf" srcId="{0C8433F9-1FC9-4FB0-A5E4-50975E9C904F}" destId="{6A7F9487-1B0E-4E36-9662-35107728D4B5}" srcOrd="2" destOrd="0" presId="urn:microsoft.com/office/officeart/2005/8/layout/orgChart1"/>
    <dgm:cxn modelId="{19C26E56-FE67-440F-B610-5FF290AA36FA}" type="presParOf" srcId="{162682CE-7FEB-4A65-85A1-8878AE90C6B4}" destId="{D0E1688C-821B-46D3-8300-E202D754E2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776C19-4B29-428A-AA39-7379413D68B6}">
      <dsp:nvSpPr>
        <dsp:cNvPr id="0" name=""/>
        <dsp:cNvSpPr/>
      </dsp:nvSpPr>
      <dsp:spPr>
        <a:xfrm>
          <a:off x="5329584" y="1830076"/>
          <a:ext cx="913144" cy="316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79"/>
              </a:lnTo>
              <a:lnTo>
                <a:pt x="913144" y="158479"/>
              </a:lnTo>
              <a:lnTo>
                <a:pt x="913144" y="3169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8DA4C-AD8D-47F6-96F8-DFCD0D5DC783}">
      <dsp:nvSpPr>
        <dsp:cNvPr id="0" name=""/>
        <dsp:cNvSpPr/>
      </dsp:nvSpPr>
      <dsp:spPr>
        <a:xfrm>
          <a:off x="3812708" y="2901700"/>
          <a:ext cx="235598" cy="2841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1327"/>
              </a:lnTo>
              <a:lnTo>
                <a:pt x="235598" y="284132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0FF6F-0A86-4453-91BC-E17A3E30B166}">
      <dsp:nvSpPr>
        <dsp:cNvPr id="0" name=""/>
        <dsp:cNvSpPr/>
      </dsp:nvSpPr>
      <dsp:spPr>
        <a:xfrm>
          <a:off x="3812708" y="2901700"/>
          <a:ext cx="226399" cy="1765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5914"/>
              </a:lnTo>
              <a:lnTo>
                <a:pt x="226399" y="17659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48904-ECCA-4CC6-9125-6C796B24AB26}">
      <dsp:nvSpPr>
        <dsp:cNvPr id="0" name=""/>
        <dsp:cNvSpPr/>
      </dsp:nvSpPr>
      <dsp:spPr>
        <a:xfrm>
          <a:off x="3812708" y="2901700"/>
          <a:ext cx="279007" cy="674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058"/>
              </a:lnTo>
              <a:lnTo>
                <a:pt x="279007" y="6740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F1DEA-CAD5-4F09-848C-D1AA53CF38AB}">
      <dsp:nvSpPr>
        <dsp:cNvPr id="0" name=""/>
        <dsp:cNvSpPr/>
      </dsp:nvSpPr>
      <dsp:spPr>
        <a:xfrm>
          <a:off x="4416440" y="1830076"/>
          <a:ext cx="913144" cy="316959"/>
        </a:xfrm>
        <a:custGeom>
          <a:avLst/>
          <a:gdLst/>
          <a:ahLst/>
          <a:cxnLst/>
          <a:rect l="0" t="0" r="0" b="0"/>
          <a:pathLst>
            <a:path>
              <a:moveTo>
                <a:pt x="913144" y="0"/>
              </a:moveTo>
              <a:lnTo>
                <a:pt x="913144" y="158479"/>
              </a:lnTo>
              <a:lnTo>
                <a:pt x="0" y="158479"/>
              </a:lnTo>
              <a:lnTo>
                <a:pt x="0" y="3169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9A1AE-D7BE-4117-9550-0132EFDC1FE6}">
      <dsp:nvSpPr>
        <dsp:cNvPr id="0" name=""/>
        <dsp:cNvSpPr/>
      </dsp:nvSpPr>
      <dsp:spPr>
        <a:xfrm>
          <a:off x="3641663" y="758453"/>
          <a:ext cx="1687920" cy="316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79"/>
              </a:lnTo>
              <a:lnTo>
                <a:pt x="1687920" y="158479"/>
              </a:lnTo>
              <a:lnTo>
                <a:pt x="1687920" y="3169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7EEC2-4F51-42E7-8286-2D13A90B2116}">
      <dsp:nvSpPr>
        <dsp:cNvPr id="0" name=""/>
        <dsp:cNvSpPr/>
      </dsp:nvSpPr>
      <dsp:spPr>
        <a:xfrm>
          <a:off x="1677008" y="1830076"/>
          <a:ext cx="913144" cy="316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79"/>
              </a:lnTo>
              <a:lnTo>
                <a:pt x="913144" y="158479"/>
              </a:lnTo>
              <a:lnTo>
                <a:pt x="913144" y="3169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CFA44-4B10-46E5-8404-1FABB1597E62}">
      <dsp:nvSpPr>
        <dsp:cNvPr id="0" name=""/>
        <dsp:cNvSpPr/>
      </dsp:nvSpPr>
      <dsp:spPr>
        <a:xfrm>
          <a:off x="160132" y="2901700"/>
          <a:ext cx="226399" cy="2837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7538"/>
              </a:lnTo>
              <a:lnTo>
                <a:pt x="226399" y="283753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32577-47B5-44F3-8D64-64450DFC8071}">
      <dsp:nvSpPr>
        <dsp:cNvPr id="0" name=""/>
        <dsp:cNvSpPr/>
      </dsp:nvSpPr>
      <dsp:spPr>
        <a:xfrm>
          <a:off x="160132" y="2901700"/>
          <a:ext cx="226399" cy="1765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5914"/>
              </a:lnTo>
              <a:lnTo>
                <a:pt x="226399" y="17659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831B-CF8A-498E-BA99-535145339C47}">
      <dsp:nvSpPr>
        <dsp:cNvPr id="0" name=""/>
        <dsp:cNvSpPr/>
      </dsp:nvSpPr>
      <dsp:spPr>
        <a:xfrm>
          <a:off x="160132" y="2901700"/>
          <a:ext cx="226399" cy="694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291"/>
              </a:lnTo>
              <a:lnTo>
                <a:pt x="226399" y="6942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A8106-4F61-40B8-AAC9-5FF585327868}">
      <dsp:nvSpPr>
        <dsp:cNvPr id="0" name=""/>
        <dsp:cNvSpPr/>
      </dsp:nvSpPr>
      <dsp:spPr>
        <a:xfrm>
          <a:off x="763863" y="1830076"/>
          <a:ext cx="913144" cy="316959"/>
        </a:xfrm>
        <a:custGeom>
          <a:avLst/>
          <a:gdLst/>
          <a:ahLst/>
          <a:cxnLst/>
          <a:rect l="0" t="0" r="0" b="0"/>
          <a:pathLst>
            <a:path>
              <a:moveTo>
                <a:pt x="913144" y="0"/>
              </a:moveTo>
              <a:lnTo>
                <a:pt x="913144" y="158479"/>
              </a:lnTo>
              <a:lnTo>
                <a:pt x="0" y="158479"/>
              </a:lnTo>
              <a:lnTo>
                <a:pt x="0" y="3169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DA904-6010-45C7-8417-D1AFA46EC064}">
      <dsp:nvSpPr>
        <dsp:cNvPr id="0" name=""/>
        <dsp:cNvSpPr/>
      </dsp:nvSpPr>
      <dsp:spPr>
        <a:xfrm>
          <a:off x="1677008" y="758453"/>
          <a:ext cx="1964655" cy="316959"/>
        </a:xfrm>
        <a:custGeom>
          <a:avLst/>
          <a:gdLst/>
          <a:ahLst/>
          <a:cxnLst/>
          <a:rect l="0" t="0" r="0" b="0"/>
          <a:pathLst>
            <a:path>
              <a:moveTo>
                <a:pt x="1964655" y="0"/>
              </a:moveTo>
              <a:lnTo>
                <a:pt x="1964655" y="158479"/>
              </a:lnTo>
              <a:lnTo>
                <a:pt x="0" y="158479"/>
              </a:lnTo>
              <a:lnTo>
                <a:pt x="0" y="3169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B55F6-01BE-42F5-8AD0-DEB6062CAF02}">
      <dsp:nvSpPr>
        <dsp:cNvPr id="0" name=""/>
        <dsp:cNvSpPr/>
      </dsp:nvSpPr>
      <dsp:spPr>
        <a:xfrm>
          <a:off x="576654" y="3788"/>
          <a:ext cx="6130019" cy="7546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Narrow" pitchFamily="34" charset="0"/>
              <a:ea typeface="+mj-ea"/>
              <a:cs typeface="+mj-cs"/>
            </a:rPr>
            <a:t>Виды миграции армянских переселенцев</a:t>
          </a:r>
          <a:endParaRPr lang="ru-RU" sz="2400" kern="1200" dirty="0"/>
        </a:p>
      </dsp:txBody>
      <dsp:txXfrm>
        <a:off x="576654" y="3788"/>
        <a:ext cx="6130019" cy="754664"/>
      </dsp:txXfrm>
    </dsp:sp>
    <dsp:sp modelId="{667B6C26-EF5F-4CE0-AADB-F69E0D1B4B45}">
      <dsp:nvSpPr>
        <dsp:cNvPr id="0" name=""/>
        <dsp:cNvSpPr/>
      </dsp:nvSpPr>
      <dsp:spPr>
        <a:xfrm>
          <a:off x="605127" y="1075412"/>
          <a:ext cx="2143760" cy="7546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  <a:ea typeface="+mj-ea"/>
              <a:cs typeface="+mj-cs"/>
            </a:rPr>
            <a:t>По направлению</a:t>
          </a:r>
          <a:endParaRPr lang="ru-RU" sz="1800" kern="1200" dirty="0"/>
        </a:p>
      </dsp:txBody>
      <dsp:txXfrm>
        <a:off x="605127" y="1075412"/>
        <a:ext cx="2143760" cy="754664"/>
      </dsp:txXfrm>
    </dsp:sp>
    <dsp:sp modelId="{88AE16F9-E196-4198-8BA2-8C77D8493B0D}">
      <dsp:nvSpPr>
        <dsp:cNvPr id="0" name=""/>
        <dsp:cNvSpPr/>
      </dsp:nvSpPr>
      <dsp:spPr>
        <a:xfrm>
          <a:off x="9199" y="2147035"/>
          <a:ext cx="1509329" cy="7546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Внутренняя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9199" y="2147035"/>
        <a:ext cx="1509329" cy="754664"/>
      </dsp:txXfrm>
    </dsp:sp>
    <dsp:sp modelId="{B93BB8AB-EA9F-40B1-854F-BD7D02742407}">
      <dsp:nvSpPr>
        <dsp:cNvPr id="0" name=""/>
        <dsp:cNvSpPr/>
      </dsp:nvSpPr>
      <dsp:spPr>
        <a:xfrm>
          <a:off x="386531" y="3218659"/>
          <a:ext cx="2485668" cy="75466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Межрайонные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86531" y="3218659"/>
        <a:ext cx="2485668" cy="754664"/>
      </dsp:txXfrm>
    </dsp:sp>
    <dsp:sp modelId="{E9E3BD37-63A3-4EA7-84A3-8185FDEC4F1D}">
      <dsp:nvSpPr>
        <dsp:cNvPr id="0" name=""/>
        <dsp:cNvSpPr/>
      </dsp:nvSpPr>
      <dsp:spPr>
        <a:xfrm>
          <a:off x="386531" y="4290283"/>
          <a:ext cx="2488672" cy="75466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Внутрирайонные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86531" y="4290283"/>
        <a:ext cx="2488672" cy="754664"/>
      </dsp:txXfrm>
    </dsp:sp>
    <dsp:sp modelId="{7B9EB252-6FD8-4010-B055-F50CFE23043B}">
      <dsp:nvSpPr>
        <dsp:cNvPr id="0" name=""/>
        <dsp:cNvSpPr/>
      </dsp:nvSpPr>
      <dsp:spPr>
        <a:xfrm>
          <a:off x="386531" y="5361906"/>
          <a:ext cx="2488687" cy="75466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Между городом и селом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86531" y="5361906"/>
        <a:ext cx="2488687" cy="754664"/>
      </dsp:txXfrm>
    </dsp:sp>
    <dsp:sp modelId="{57915C2C-1C2E-4A17-B2AB-E025A554CDB1}">
      <dsp:nvSpPr>
        <dsp:cNvPr id="0" name=""/>
        <dsp:cNvSpPr/>
      </dsp:nvSpPr>
      <dsp:spPr>
        <a:xfrm>
          <a:off x="1835487" y="2147035"/>
          <a:ext cx="1509329" cy="7546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Внешняя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835487" y="2147035"/>
        <a:ext cx="1509329" cy="754664"/>
      </dsp:txXfrm>
    </dsp:sp>
    <dsp:sp modelId="{2B330C91-5427-42EC-9573-607E153B1BC9}">
      <dsp:nvSpPr>
        <dsp:cNvPr id="0" name=""/>
        <dsp:cNvSpPr/>
      </dsp:nvSpPr>
      <dsp:spPr>
        <a:xfrm>
          <a:off x="3980968" y="1075412"/>
          <a:ext cx="2697231" cy="7546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  <a:ea typeface="+mj-ea"/>
              <a:cs typeface="+mj-cs"/>
            </a:rPr>
            <a:t>По времени</a:t>
          </a:r>
          <a:endParaRPr lang="ru-RU" sz="1800" kern="1200" dirty="0"/>
        </a:p>
      </dsp:txBody>
      <dsp:txXfrm>
        <a:off x="3980968" y="1075412"/>
        <a:ext cx="2697231" cy="754664"/>
      </dsp:txXfrm>
    </dsp:sp>
    <dsp:sp modelId="{6EB2E02F-0E2B-4EA7-B129-C1798FD200E9}">
      <dsp:nvSpPr>
        <dsp:cNvPr id="0" name=""/>
        <dsp:cNvSpPr/>
      </dsp:nvSpPr>
      <dsp:spPr>
        <a:xfrm>
          <a:off x="3661775" y="2147035"/>
          <a:ext cx="1509329" cy="7546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Временные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661775" y="2147035"/>
        <a:ext cx="1509329" cy="754664"/>
      </dsp:txXfrm>
    </dsp:sp>
    <dsp:sp modelId="{D288C7FE-8DCD-4CC6-AE63-E3269ABF2D66}">
      <dsp:nvSpPr>
        <dsp:cNvPr id="0" name=""/>
        <dsp:cNvSpPr/>
      </dsp:nvSpPr>
      <dsp:spPr>
        <a:xfrm>
          <a:off x="4091715" y="3198426"/>
          <a:ext cx="3540644" cy="75466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Сезонные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(привязанные к времени года)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091715" y="3198426"/>
        <a:ext cx="3540644" cy="754664"/>
      </dsp:txXfrm>
    </dsp:sp>
    <dsp:sp modelId="{1C522DBA-C204-4C65-973C-84C9C91190C6}">
      <dsp:nvSpPr>
        <dsp:cNvPr id="0" name=""/>
        <dsp:cNvSpPr/>
      </dsp:nvSpPr>
      <dsp:spPr>
        <a:xfrm>
          <a:off x="4039107" y="4290283"/>
          <a:ext cx="3538999" cy="75466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Нерегулярные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(служебные и деловые поездки)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039107" y="4290283"/>
        <a:ext cx="3538999" cy="754664"/>
      </dsp:txXfrm>
    </dsp:sp>
    <dsp:sp modelId="{CBA2E459-27CC-4C7A-AE05-66BA7A4AC79B}">
      <dsp:nvSpPr>
        <dsp:cNvPr id="0" name=""/>
        <dsp:cNvSpPr/>
      </dsp:nvSpPr>
      <dsp:spPr>
        <a:xfrm>
          <a:off x="4048307" y="5365695"/>
          <a:ext cx="3584052" cy="75466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Маятниковые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(поездки в течении суток)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048307" y="5365695"/>
        <a:ext cx="3584052" cy="754664"/>
      </dsp:txXfrm>
    </dsp:sp>
    <dsp:sp modelId="{EC4EB19F-A401-4E3B-BC26-E20B8F51700D}">
      <dsp:nvSpPr>
        <dsp:cNvPr id="0" name=""/>
        <dsp:cNvSpPr/>
      </dsp:nvSpPr>
      <dsp:spPr>
        <a:xfrm>
          <a:off x="5488063" y="2147035"/>
          <a:ext cx="1509329" cy="7546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Постоянные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488063" y="2147035"/>
        <a:ext cx="1509329" cy="754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"/>
          <p:cNvGrpSpPr/>
          <p:nvPr/>
        </p:nvGrpSpPr>
        <p:grpSpPr>
          <a:xfrm>
            <a:off x="-8640" y="-8640"/>
            <a:ext cx="9171000" cy="6874920"/>
            <a:chOff x="-8640" y="-8640"/>
            <a:chExt cx="9171000" cy="6874920"/>
          </a:xfrm>
        </p:grpSpPr>
        <p:sp>
          <p:nvSpPr>
            <p:cNvPr id="28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94240" y="-8640"/>
              <a:ext cx="1066320" cy="686628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8680" y="4893840"/>
              <a:ext cx="109368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8640" y="-8640"/>
            <a:ext cx="9171000" cy="6874920"/>
            <a:chOff x="-8640" y="-8640"/>
            <a:chExt cx="9171000" cy="6874920"/>
          </a:xfrm>
        </p:grpSpPr>
        <p:sp>
          <p:nvSpPr>
            <p:cNvPr id="12" name="Line 1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094240" y="-8640"/>
              <a:ext cx="1066320" cy="686628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8068680" y="4893840"/>
              <a:ext cx="109368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8640" y="-8640"/>
              <a:ext cx="863280" cy="5697720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5400" b="0" strike="noStrike" spc="-1">
                <a:solidFill>
                  <a:srgbClr val="93A299"/>
                </a:solidFill>
                <a:latin typeface="Trebuchet MS"/>
              </a:rPr>
              <a:t>Образец заголовка</a:t>
            </a:r>
            <a:endParaRPr lang="en-US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326FF19-6D1A-4834-8786-BFA341314ECC}" type="datetime1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26.09.2020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9F784E3-E826-47D4-9727-E2AA13EE11BD}" type="slidenum">
              <a:rPr lang="ru-RU" sz="900" b="0" strike="noStrike" spc="-1">
                <a:solidFill>
                  <a:srgbClr val="93A299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-8640" y="-8640"/>
            <a:ext cx="9171000" cy="6874920"/>
            <a:chOff x="-8640" y="-8640"/>
            <a:chExt cx="9171000" cy="6874920"/>
          </a:xfrm>
        </p:grpSpPr>
        <p:sp>
          <p:nvSpPr>
            <p:cNvPr id="64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8094240" y="-8640"/>
              <a:ext cx="1066320" cy="686628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8068680" y="4893840"/>
              <a:ext cx="109368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93A299"/>
                </a:solidFill>
                <a:latin typeface="Trebuchet MS"/>
              </a:rPr>
              <a:t>Образец заголовка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0185E16-378E-4F9E-BFC0-B0B21096030D}" type="datetime1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26.09.2020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3F90F46-EF17-40EE-A5EB-23994DAB32DB}" type="slidenum">
              <a:rPr lang="ru-RU" sz="900" b="0" strike="noStrike" spc="-1">
                <a:solidFill>
                  <a:srgbClr val="93A299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"/>
          <p:cNvGrpSpPr/>
          <p:nvPr/>
        </p:nvGrpSpPr>
        <p:grpSpPr>
          <a:xfrm>
            <a:off x="-8640" y="-8640"/>
            <a:ext cx="9171000" cy="6874920"/>
            <a:chOff x="-8640" y="-8640"/>
            <a:chExt cx="9171000" cy="6874920"/>
          </a:xfrm>
        </p:grpSpPr>
        <p:sp>
          <p:nvSpPr>
            <p:cNvPr id="116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7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9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CustomShape 10"/>
            <p:cNvSpPr/>
            <p:nvPr/>
          </p:nvSpPr>
          <p:spPr>
            <a:xfrm>
              <a:off x="8094240" y="-8640"/>
              <a:ext cx="1066320" cy="686628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CustomShape 11"/>
            <p:cNvSpPr/>
            <p:nvPr/>
          </p:nvSpPr>
          <p:spPr>
            <a:xfrm>
              <a:off x="8068680" y="4893840"/>
              <a:ext cx="109368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6" name="PlaceHolder 12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58B0142-7E16-4EB7-BD48-750DC5E32B70}" type="datetime1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26.09.2020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27" name="PlaceHolder 13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8" name="PlaceHolder 14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4349A9B-3BB0-480D-909B-2593FE92210D}" type="slidenum">
              <a:rPr lang="ru-RU" sz="900" b="0" strike="noStrike" spc="-1">
                <a:solidFill>
                  <a:srgbClr val="93A299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29" name="PlaceHolder 1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130" name="PlaceHolder 1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"/>
          <p:cNvGrpSpPr/>
          <p:nvPr/>
        </p:nvGrpSpPr>
        <p:grpSpPr>
          <a:xfrm>
            <a:off x="-8640" y="-8640"/>
            <a:ext cx="9171000" cy="6874920"/>
            <a:chOff x="-8640" y="-8640"/>
            <a:chExt cx="9171000" cy="6874920"/>
          </a:xfrm>
        </p:grpSpPr>
        <p:sp>
          <p:nvSpPr>
            <p:cNvPr id="168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9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0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1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2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3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4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5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6" name="CustomShape 10"/>
            <p:cNvSpPr/>
            <p:nvPr/>
          </p:nvSpPr>
          <p:spPr>
            <a:xfrm>
              <a:off x="8094240" y="-8640"/>
              <a:ext cx="1066320" cy="686628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7" name="CustomShape 11"/>
            <p:cNvSpPr/>
            <p:nvPr/>
          </p:nvSpPr>
          <p:spPr>
            <a:xfrm>
              <a:off x="8068680" y="4893840"/>
              <a:ext cx="109368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78" name="PlaceHolder 12"/>
          <p:cNvSpPr>
            <a:spLocks noGrp="1"/>
          </p:cNvSpPr>
          <p:nvPr>
            <p:ph type="title"/>
          </p:nvPr>
        </p:nvSpPr>
        <p:spPr>
          <a:xfrm>
            <a:off x="609480" y="1498680"/>
            <a:ext cx="2790000" cy="1278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93A299"/>
                </a:solidFill>
                <a:latin typeface="Trebuchet MS"/>
              </a:rPr>
              <a:t>Образец заголовка</a:t>
            </a:r>
            <a:endParaRPr lang="en-US" sz="20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9" name="PlaceHolder 13"/>
          <p:cNvSpPr>
            <a:spLocks noGrp="1"/>
          </p:cNvSpPr>
          <p:nvPr>
            <p:ph type="body"/>
          </p:nvPr>
        </p:nvSpPr>
        <p:spPr>
          <a:xfrm>
            <a:off x="3571200" y="514800"/>
            <a:ext cx="3385800" cy="552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180" name="PlaceHolder 14"/>
          <p:cNvSpPr>
            <a:spLocks noGrp="1"/>
          </p:cNvSpPr>
          <p:nvPr>
            <p:ph type="body"/>
          </p:nvPr>
        </p:nvSpPr>
        <p:spPr>
          <a:xfrm>
            <a:off x="609480" y="2777040"/>
            <a:ext cx="2790000" cy="25840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</p:txBody>
      </p:sp>
      <p:sp>
        <p:nvSpPr>
          <p:cNvPr id="181" name="PlaceHolder 15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6BF1503-C84C-44AE-A007-7842E39D5537}" type="datetime1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26.09.2020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82" name="PlaceHolder 16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83" name="PlaceHolder 17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2A20482-D880-4F0C-A0CD-EF9D4A2C84CD}" type="slidenum">
              <a:rPr lang="ru-RU" sz="900" b="0" strike="noStrike" spc="-1">
                <a:solidFill>
                  <a:srgbClr val="93A299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1"/>
          <p:cNvGrpSpPr/>
          <p:nvPr/>
        </p:nvGrpSpPr>
        <p:grpSpPr>
          <a:xfrm>
            <a:off x="-8640" y="-8640"/>
            <a:ext cx="9171000" cy="6874920"/>
            <a:chOff x="-8640" y="-8640"/>
            <a:chExt cx="9171000" cy="6874920"/>
          </a:xfrm>
        </p:grpSpPr>
        <p:sp>
          <p:nvSpPr>
            <p:cNvPr id="221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2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4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25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26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27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28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29" name="CustomShape 10"/>
            <p:cNvSpPr/>
            <p:nvPr/>
          </p:nvSpPr>
          <p:spPr>
            <a:xfrm>
              <a:off x="8094240" y="-8640"/>
              <a:ext cx="1066320" cy="686628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30" name="CustomShape 11"/>
            <p:cNvSpPr/>
            <p:nvPr/>
          </p:nvSpPr>
          <p:spPr>
            <a:xfrm>
              <a:off x="8068680" y="4893840"/>
              <a:ext cx="109368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31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93A299"/>
                </a:solidFill>
                <a:latin typeface="Trebuchet MS"/>
              </a:rPr>
              <a:t>Образец заголовка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2" name="PlaceHolder 13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87720" cy="3880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233" name="PlaceHolder 14"/>
          <p:cNvSpPr>
            <a:spLocks noGrp="1"/>
          </p:cNvSpPr>
          <p:nvPr>
            <p:ph type="body"/>
          </p:nvPr>
        </p:nvSpPr>
        <p:spPr>
          <a:xfrm>
            <a:off x="3869280" y="2160720"/>
            <a:ext cx="3087720" cy="3880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234" name="PlaceHolder 15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4893C21-F4C7-49DC-BA3E-0A6E98A4BA57}" type="datetime1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26.09.2020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35" name="PlaceHolder 16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36" name="PlaceHolder 17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556468D-C0C5-4DE7-B350-A8BF09372F16}" type="slidenum">
              <a:rPr lang="ru-RU" sz="900" b="0" strike="noStrike" spc="-1">
                <a:solidFill>
                  <a:srgbClr val="93A299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1"/>
          <p:cNvGrpSpPr/>
          <p:nvPr/>
        </p:nvGrpSpPr>
        <p:grpSpPr>
          <a:xfrm>
            <a:off x="-8640" y="-8640"/>
            <a:ext cx="9171000" cy="6874920"/>
            <a:chOff x="-8640" y="-8640"/>
            <a:chExt cx="9171000" cy="6874920"/>
          </a:xfrm>
        </p:grpSpPr>
        <p:sp>
          <p:nvSpPr>
            <p:cNvPr id="274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75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76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77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78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79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80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81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82" name="CustomShape 10"/>
            <p:cNvSpPr/>
            <p:nvPr/>
          </p:nvSpPr>
          <p:spPr>
            <a:xfrm>
              <a:off x="8094240" y="-8640"/>
              <a:ext cx="1066320" cy="686628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83" name="CustomShape 11"/>
            <p:cNvSpPr/>
            <p:nvPr/>
          </p:nvSpPr>
          <p:spPr>
            <a:xfrm>
              <a:off x="8068680" y="4893840"/>
              <a:ext cx="109368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84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93A299"/>
                </a:solidFill>
                <a:latin typeface="Trebuchet MS"/>
              </a:rPr>
              <a:t>Образец заголовка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5" name="PlaceHolder 13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D83CCC1-A394-40BA-B5FF-5B3840526846}" type="datetime1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26.09.2020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86" name="PlaceHolder 14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87" name="PlaceHolder 15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21F8EEA-078C-421F-AAB7-4C2118E8A097}" type="slidenum">
              <a:rPr lang="ru-RU" sz="900" b="0" strike="noStrike" spc="-1">
                <a:solidFill>
                  <a:srgbClr val="93A299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88" name="PlaceHolder 1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roup 1"/>
          <p:cNvGrpSpPr/>
          <p:nvPr/>
        </p:nvGrpSpPr>
        <p:grpSpPr>
          <a:xfrm>
            <a:off x="-8640" y="-8640"/>
            <a:ext cx="9171000" cy="6874920"/>
            <a:chOff x="-8640" y="-8640"/>
            <a:chExt cx="9171000" cy="6874920"/>
          </a:xfrm>
        </p:grpSpPr>
        <p:sp>
          <p:nvSpPr>
            <p:cNvPr id="326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27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28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29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0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1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2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3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4" name="CustomShape 10"/>
            <p:cNvSpPr/>
            <p:nvPr/>
          </p:nvSpPr>
          <p:spPr>
            <a:xfrm>
              <a:off x="8094240" y="-8640"/>
              <a:ext cx="1066320" cy="686628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5" name="CustomShape 11"/>
            <p:cNvSpPr/>
            <p:nvPr/>
          </p:nvSpPr>
          <p:spPr>
            <a:xfrm>
              <a:off x="8068680" y="4893840"/>
              <a:ext cx="109368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336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93A299"/>
                </a:solidFill>
                <a:latin typeface="Trebuchet MS"/>
              </a:rPr>
              <a:t>Образец заголовка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7" name="PlaceHolder 13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</p:txBody>
      </p:sp>
      <p:sp>
        <p:nvSpPr>
          <p:cNvPr id="338" name="PlaceHolder 14"/>
          <p:cNvSpPr>
            <a:spLocks noGrp="1"/>
          </p:cNvSpPr>
          <p:nvPr>
            <p:ph type="body"/>
          </p:nvPr>
        </p:nvSpPr>
        <p:spPr>
          <a:xfrm>
            <a:off x="609480" y="2737080"/>
            <a:ext cx="3090240" cy="3303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339" name="PlaceHolder 15"/>
          <p:cNvSpPr>
            <a:spLocks noGrp="1"/>
          </p:cNvSpPr>
          <p:nvPr>
            <p:ph type="body"/>
          </p:nvPr>
        </p:nvSpPr>
        <p:spPr>
          <a:xfrm>
            <a:off x="3866760" y="2161080"/>
            <a:ext cx="3090240" cy="576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</p:txBody>
      </p:sp>
      <p:sp>
        <p:nvSpPr>
          <p:cNvPr id="340" name="PlaceHolder 16"/>
          <p:cNvSpPr>
            <a:spLocks noGrp="1"/>
          </p:cNvSpPr>
          <p:nvPr>
            <p:ph type="body"/>
          </p:nvPr>
        </p:nvSpPr>
        <p:spPr>
          <a:xfrm>
            <a:off x="3866760" y="2737080"/>
            <a:ext cx="3090240" cy="3303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341" name="PlaceHolder 17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4153AD5-AD7D-45EC-96E7-5E7AA5D06AC2}" type="datetime1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26.09.2020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342" name="PlaceHolder 18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43" name="PlaceHolder 19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E73BDFE-3932-4B12-BB63-D43235ACB72F}" type="slidenum">
              <a:rPr lang="ru-RU" sz="900" b="0" strike="noStrike" spc="-1">
                <a:solidFill>
                  <a:srgbClr val="93A299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285840" y="1071720"/>
            <a:ext cx="8024400" cy="24984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en-US" sz="2800" b="1" strike="noStrike" spc="-1">
                <a:solidFill>
                  <a:srgbClr val="000000"/>
                </a:solidFill>
                <a:latin typeface="Arial Narrow"/>
              </a:rPr>
              <a:t>Миграция и сохранность этнокультурной идентичности переселенцев в России</a:t>
            </a:r>
            <a:r>
              <a:t/>
            </a:r>
            <a:br/>
            <a:r>
              <a:rPr lang="en-US" sz="2800" b="1" strike="noStrike" spc="-1">
                <a:solidFill>
                  <a:srgbClr val="000000"/>
                </a:solidFill>
                <a:latin typeface="Arial Narrow"/>
              </a:rPr>
              <a:t> (на примере личных историй миграции армян, проживающих в селе Шипуново)</a:t>
            </a:r>
            <a:r>
              <a:t/>
            </a:r>
            <a:br/>
            <a:endParaRPr lang="en-US" sz="2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2071800" y="4077000"/>
            <a:ext cx="6244560" cy="1295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ts val="1001"/>
              </a:spcBef>
            </a:pPr>
            <a:r>
              <a:rPr lang="ru-RU" sz="2000" b="1" strike="noStrike" spc="-1" dirty="0" err="1">
                <a:solidFill>
                  <a:srgbClr val="000000"/>
                </a:solidFill>
                <a:latin typeface="Arial Narrow"/>
              </a:rPr>
              <a:t>Оганнисян</a:t>
            </a:r>
            <a:r>
              <a:rPr lang="ru-RU" sz="2000" b="1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 Narrow"/>
              </a:rPr>
              <a:t>Армине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 Narrow"/>
              </a:rPr>
              <a:t>, 3 курс</a:t>
            </a:r>
          </a:p>
          <a:p>
            <a:pPr algn="ctr">
              <a:lnSpc>
                <a:spcPct val="80000"/>
              </a:lnSpc>
              <a:spcBef>
                <a:spcPts val="1001"/>
              </a:spcBef>
            </a:pPr>
            <a:r>
              <a:rPr lang="ru-RU" sz="2000" b="1" spc="-1" dirty="0" smtClean="0">
                <a:solidFill>
                  <a:srgbClr val="000000"/>
                </a:solidFill>
                <a:latin typeface="Arial Narrow"/>
              </a:rPr>
              <a:t>Институт социальных наук, </a:t>
            </a:r>
            <a:r>
              <a:rPr lang="ru-RU" sz="2000" b="1" spc="-1" dirty="0" err="1" smtClean="0">
                <a:solidFill>
                  <a:srgbClr val="000000"/>
                </a:solidFill>
                <a:latin typeface="Arial Narrow"/>
              </a:rPr>
              <a:t>АлтГУ</a:t>
            </a:r>
            <a:endParaRPr lang="ru-RU" sz="2000" b="1" strike="noStrike" spc="-1" dirty="0" smtClean="0">
              <a:solidFill>
                <a:srgbClr val="000000"/>
              </a:solidFill>
              <a:latin typeface="Arial Narrow"/>
            </a:endParaRPr>
          </a:p>
          <a:p>
            <a:pPr algn="ctr">
              <a:lnSpc>
                <a:spcPct val="80000"/>
              </a:lnSpc>
              <a:spcBef>
                <a:spcPts val="1001"/>
              </a:spcBef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Arial Narrow"/>
              </a:rPr>
              <a:t>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1001"/>
              </a:spcBef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382" name="Picture 5"/>
          <p:cNvPicPr/>
          <p:nvPr/>
        </p:nvPicPr>
        <p:blipFill>
          <a:blip r:embed="rId2" cstate="print"/>
          <a:stretch/>
        </p:blipFill>
        <p:spPr>
          <a:xfrm>
            <a:off x="357120" y="3500280"/>
            <a:ext cx="1791000" cy="255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3" name="CustomShape 3"/>
          <p:cNvSpPr/>
          <p:nvPr/>
        </p:nvSpPr>
        <p:spPr>
          <a:xfrm>
            <a:off x="3707904" y="6000840"/>
            <a:ext cx="1872208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Arial Narrow"/>
              </a:rPr>
              <a:t>Барнаул,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 Narrow"/>
              </a:rPr>
              <a:t>2020 </a:t>
            </a:r>
            <a:r>
              <a:rPr lang="ru-RU" sz="2000" b="1" strike="noStrike" spc="-1" dirty="0">
                <a:solidFill>
                  <a:srgbClr val="000000"/>
                </a:solidFill>
                <a:latin typeface="Arial Narrow"/>
              </a:rPr>
              <a:t>г.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84" name="CustomShape 4"/>
          <p:cNvSpPr/>
          <p:nvPr/>
        </p:nvSpPr>
        <p:spPr>
          <a:xfrm>
            <a:off x="1643040" y="550440"/>
            <a:ext cx="592884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  <a:ea typeface="Times New Roman"/>
              </a:rPr>
              <a:t>	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  <a:ea typeface="Times New Roman"/>
              </a:rPr>
              <a:t>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85" name="TextShape 5"/>
          <p:cNvSpPr txBox="1"/>
          <p:nvPr/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2D65A1C-726D-49BF-B7AC-7D9E7AD935A3}" type="slidenum">
              <a:rPr lang="ru-RU" sz="900" b="0" strike="noStrike" spc="-1">
                <a:solidFill>
                  <a:srgbClr val="93A299"/>
                </a:solidFill>
                <a:latin typeface="Trebuchet MS"/>
              </a:rPr>
              <a:pPr algn="r">
                <a:lnSpc>
                  <a:spcPct val="100000"/>
                </a:lnSpc>
              </a:pPr>
              <a:t>1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357120" y="285840"/>
            <a:ext cx="8568720" cy="5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Стереотипы восприятия армян в социуме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5" name="TextShape 2"/>
          <p:cNvSpPr txBox="1"/>
          <p:nvPr/>
        </p:nvSpPr>
        <p:spPr>
          <a:xfrm>
            <a:off x="8244360" y="5877360"/>
            <a:ext cx="899280" cy="52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B5BF29C8-C2D1-43FE-A18D-8A2870158E7D}" type="slidenum">
              <a:rPr lang="ru-RU" sz="1800" b="0" strike="noStrike" spc="-1">
                <a:solidFill>
                  <a:srgbClr val="000000"/>
                </a:solidFill>
                <a:latin typeface="Trebuchet MS"/>
              </a:rPr>
              <a:pPr algn="ctr">
                <a:lnSpc>
                  <a:spcPct val="100000"/>
                </a:lnSpc>
              </a:pPr>
              <a:t>10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16" name="CustomShape 3"/>
          <p:cNvSpPr/>
          <p:nvPr/>
        </p:nvSpPr>
        <p:spPr>
          <a:xfrm>
            <a:off x="647640" y="764640"/>
            <a:ext cx="7704360" cy="591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u="sng" strike="noStrike" spc="-1">
                <a:solidFill>
                  <a:srgbClr val="002060"/>
                </a:solidFill>
                <a:uFillTx/>
                <a:latin typeface="Arial Narrow"/>
              </a:rPr>
              <a:t>Когнитивные</a:t>
            </a:r>
            <a:r>
              <a:rPr lang="ru-RU" sz="2200" b="1" strike="noStrike" spc="-1">
                <a:solidFill>
                  <a:srgbClr val="002060"/>
                </a:solidFill>
                <a:latin typeface="Arial Narrow"/>
              </a:rPr>
              <a:t>:</a:t>
            </a:r>
            <a:endParaRPr lang="ru-RU" sz="22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Arial Narrow"/>
              </a:rPr>
              <a:t>позитивные: </a:t>
            </a:r>
            <a:r>
              <a:rPr lang="ru-RU" sz="2200" b="0" strike="noStrike" spc="-1">
                <a:solidFill>
                  <a:srgbClr val="000000"/>
                </a:solidFill>
                <a:latin typeface="Arial Narrow"/>
              </a:rPr>
              <a:t>экзотичные, красивые, длинноносые, низкорослые, бородатые, асфальтировщики, юмористы, шашлычники, строители;</a:t>
            </a:r>
            <a:endParaRPr lang="ru-RU" sz="22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Arial Narrow"/>
              </a:rPr>
              <a:t>негативные</a:t>
            </a:r>
            <a:r>
              <a:rPr lang="ru-RU" sz="2200" b="0" strike="noStrike" spc="-1">
                <a:solidFill>
                  <a:srgbClr val="000000"/>
                </a:solidFill>
                <a:latin typeface="Arial Narrow"/>
              </a:rPr>
              <a:t>: хитрые, много галдят, импульсивные, упертые и вспыльчивые, наглые, грубые.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u="sng" strike="noStrike" spc="-1">
                <a:solidFill>
                  <a:srgbClr val="002060"/>
                </a:solidFill>
                <a:uFillTx/>
                <a:latin typeface="Arial Narrow"/>
              </a:rPr>
              <a:t>Эмоциональные: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Arial Narrow"/>
              </a:rPr>
              <a:t>общительные, богатые, воспитанные женщины, романтичные мужчины, любят детей.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u="sng" strike="noStrike" spc="-1">
                <a:solidFill>
                  <a:srgbClr val="002060"/>
                </a:solidFill>
                <a:uFillTx/>
                <a:latin typeface="Arial Narrow"/>
              </a:rPr>
              <a:t>Ценностные:</a:t>
            </a: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Arial Narrow"/>
              </a:rPr>
              <a:t>способствующие интеграции: </a:t>
            </a:r>
            <a:r>
              <a:rPr lang="ru-RU" sz="2200" b="0" strike="noStrike" spc="-1">
                <a:solidFill>
                  <a:srgbClr val="000000"/>
                </a:solidFill>
                <a:latin typeface="Arial Narrow"/>
              </a:rPr>
              <a:t>сплоченные, имеют крепкие семьи, трудолюбивые, предприимчивые;</a:t>
            </a:r>
            <a:endParaRPr lang="ru-RU" sz="22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>
                <a:solidFill>
                  <a:srgbClr val="000000"/>
                </a:solidFill>
                <a:latin typeface="Arial Narrow"/>
              </a:rPr>
              <a:t>препятствующие интеграции: </a:t>
            </a:r>
            <a:r>
              <a:rPr lang="ru-RU" sz="2200" b="0" strike="noStrike" spc="-1">
                <a:solidFill>
                  <a:srgbClr val="000000"/>
                </a:solidFill>
                <a:latin typeface="Arial Narrow"/>
              </a:rPr>
              <a:t>чужие, нерусские, черные, хачики, иммигранты, пикаперы. 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u="sng" strike="noStrike" spc="-1">
                <a:solidFill>
                  <a:srgbClr val="002060"/>
                </a:solidFill>
                <a:uFillTx/>
                <a:latin typeface="Arial Narrow"/>
              </a:rPr>
              <a:t>Поведенческие: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Arial Narrow"/>
              </a:rPr>
              <a:t>уважают старших, чтут традиции, классно поют, жены не работают, обычно не разводятся.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467640" y="404640"/>
            <a:ext cx="8229240" cy="57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Показатели социального принятия  армян в  Шипуново в %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418" name="Диаграмма 5"/>
          <p:cNvGraphicFramePr/>
          <p:nvPr/>
        </p:nvGraphicFramePr>
        <p:xfrm>
          <a:off x="179640" y="980640"/>
          <a:ext cx="7992360" cy="554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" name="CustomShape 2"/>
          <p:cNvSpPr/>
          <p:nvPr/>
        </p:nvSpPr>
        <p:spPr>
          <a:xfrm>
            <a:off x="8388360" y="5949360"/>
            <a:ext cx="755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11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299160" y="156600"/>
            <a:ext cx="7584840" cy="705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Специфика Шипуновской диаспоры армян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1" name="TextShape 2"/>
          <p:cNvSpPr txBox="1"/>
          <p:nvPr/>
        </p:nvSpPr>
        <p:spPr>
          <a:xfrm>
            <a:off x="323640" y="1052640"/>
            <a:ext cx="7704360" cy="5486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 Narrow"/>
              </a:rPr>
              <a:t>Выборка армянских фамилий  жителей  с.Шипуново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000" b="0" strike="noStrike" spc="-1">
                <a:solidFill>
                  <a:srgbClr val="000000"/>
                </a:solidFill>
                <a:latin typeface="Arial Narrow"/>
              </a:rPr>
              <a:t>Окончание </a:t>
            </a:r>
            <a:r>
              <a:rPr lang="en-US" sz="2000" b="1" i="1" strike="noStrike" spc="-1">
                <a:solidFill>
                  <a:srgbClr val="000000"/>
                </a:solidFill>
                <a:latin typeface="Arial Narrow"/>
              </a:rPr>
              <a:t>«уни» </a:t>
            </a:r>
            <a:r>
              <a:rPr lang="en-US" sz="2000" b="0" strike="noStrike" spc="-1">
                <a:solidFill>
                  <a:srgbClr val="000000"/>
                </a:solidFill>
                <a:latin typeface="Arial Narrow"/>
              </a:rPr>
              <a:t>или приставка «</a:t>
            </a:r>
            <a:r>
              <a:rPr lang="en-US" sz="2000" b="1" i="1" strike="noStrike" spc="-1">
                <a:solidFill>
                  <a:srgbClr val="000000"/>
                </a:solidFill>
                <a:latin typeface="Arial Narrow"/>
              </a:rPr>
              <a:t>мелик»</a:t>
            </a:r>
            <a:r>
              <a:rPr lang="en-US" sz="2000" b="1" strike="noStrike" spc="-1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2000" b="0" strike="noStrike" spc="-1">
                <a:solidFill>
                  <a:srgbClr val="000000"/>
                </a:solidFill>
                <a:latin typeface="Arial Narrow"/>
              </a:rPr>
              <a:t> (знатный род)  -  </a:t>
            </a:r>
            <a:r>
              <a:rPr lang="en-US" sz="2000" b="1" i="1" strike="noStrike" spc="-1">
                <a:solidFill>
                  <a:srgbClr val="000000"/>
                </a:solidFill>
                <a:latin typeface="Arial Narrow"/>
              </a:rPr>
              <a:t>нет;</a:t>
            </a: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000" b="0" strike="noStrike" spc="-1">
                <a:solidFill>
                  <a:srgbClr val="000000"/>
                </a:solidFill>
                <a:latin typeface="Arial Narrow"/>
              </a:rPr>
              <a:t>Приставка  </a:t>
            </a:r>
            <a:r>
              <a:rPr lang="en-US" sz="2000" b="1" strike="noStrike" spc="-1">
                <a:solidFill>
                  <a:srgbClr val="000000"/>
                </a:solidFill>
                <a:latin typeface="Arial Narrow"/>
              </a:rPr>
              <a:t>«</a:t>
            </a:r>
            <a:r>
              <a:rPr lang="en-US" sz="2000" b="1" i="1" strike="noStrike" spc="-1">
                <a:solidFill>
                  <a:srgbClr val="000000"/>
                </a:solidFill>
                <a:latin typeface="Arial Narrow"/>
              </a:rPr>
              <a:t>тер»</a:t>
            </a:r>
            <a:r>
              <a:rPr lang="en-US" sz="2000" b="1" strike="noStrike" spc="-1">
                <a:solidFill>
                  <a:srgbClr val="000000"/>
                </a:solidFill>
                <a:latin typeface="Arial Narrow"/>
              </a:rPr>
              <a:t>  </a:t>
            </a:r>
            <a:r>
              <a:rPr lang="en-US" sz="2000" b="0" strike="noStrike" spc="-1">
                <a:solidFill>
                  <a:srgbClr val="000000"/>
                </a:solidFill>
                <a:latin typeface="Arial Narrow"/>
              </a:rPr>
              <a:t>(для  священников, обозначает «владыка») -  </a:t>
            </a:r>
            <a:r>
              <a:rPr lang="en-US" sz="2000" b="1" i="1" strike="noStrike" spc="-1">
                <a:solidFill>
                  <a:srgbClr val="000000"/>
                </a:solidFill>
                <a:latin typeface="Arial Narrow"/>
              </a:rPr>
              <a:t>нет;</a:t>
            </a: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000" b="0" strike="noStrike" spc="-1">
                <a:solidFill>
                  <a:srgbClr val="000000"/>
                </a:solidFill>
                <a:latin typeface="Arial Narrow"/>
              </a:rPr>
              <a:t>Окончания на «</a:t>
            </a:r>
            <a:r>
              <a:rPr lang="en-US" sz="2000" b="1" i="1" strike="noStrike" spc="-1">
                <a:solidFill>
                  <a:srgbClr val="000000"/>
                </a:solidFill>
                <a:latin typeface="Arial Narrow"/>
              </a:rPr>
              <a:t>енц», «унц» «онц»  </a:t>
            </a:r>
            <a:r>
              <a:rPr lang="en-US" sz="2000" b="0" i="1" strike="noStrike" spc="-1">
                <a:solidFill>
                  <a:srgbClr val="000000"/>
                </a:solidFill>
                <a:latin typeface="Arial Narrow"/>
              </a:rPr>
              <a:t>(</a:t>
            </a:r>
            <a:r>
              <a:rPr lang="en-US" sz="2000" b="0" strike="noStrike" spc="-1">
                <a:solidFill>
                  <a:srgbClr val="000000"/>
                </a:solidFill>
                <a:latin typeface="Arial Narrow"/>
              </a:rPr>
              <a:t>«имя рода» или профессия ремесленника) – </a:t>
            </a:r>
            <a:r>
              <a:rPr lang="en-US" sz="2000" b="1" i="1" strike="noStrike" spc="-1">
                <a:solidFill>
                  <a:srgbClr val="000000"/>
                </a:solidFill>
                <a:latin typeface="Arial Narrow"/>
              </a:rPr>
              <a:t>все семьи</a:t>
            </a:r>
            <a:r>
              <a:rPr lang="en-US" sz="2000" b="1" strike="noStrike" spc="-1">
                <a:solidFill>
                  <a:srgbClr val="000000"/>
                </a:solidFill>
                <a:latin typeface="Arial Narrow"/>
              </a:rPr>
              <a:t>.</a:t>
            </a: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1800" b="1" strike="noStrike" spc="-1">
                <a:solidFill>
                  <a:srgbClr val="404040"/>
                </a:solidFill>
                <a:latin typeface="Trebuchet MS"/>
              </a:rPr>
              <a:t> </a:t>
            </a:r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2" name="TextShape 3"/>
          <p:cNvSpPr txBox="1"/>
          <p:nvPr/>
        </p:nvSpPr>
        <p:spPr>
          <a:xfrm>
            <a:off x="8316360" y="5949360"/>
            <a:ext cx="827280" cy="456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29375007-E997-42F2-9B5F-163DC32CD7D5}" type="slidenum">
              <a:rPr lang="ru-RU" sz="1800" b="0" strike="noStrike" spc="-1">
                <a:solidFill>
                  <a:srgbClr val="000000"/>
                </a:solidFill>
                <a:latin typeface="Trebuchet MS"/>
              </a:rPr>
              <a:pPr algn="ctr">
                <a:lnSpc>
                  <a:spcPct val="100000"/>
                </a:lnSpc>
              </a:pPr>
              <a:t>12</a:t>
            </a:fld>
            <a:endParaRPr lang="ru-RU" sz="1800" b="0" strike="noStrike" spc="-1">
              <a:latin typeface="Times New Roman"/>
            </a:endParaRPr>
          </a:p>
        </p:txBody>
      </p:sp>
      <p:pic>
        <p:nvPicPr>
          <p:cNvPr id="423" name="Picture 2"/>
          <p:cNvPicPr/>
          <p:nvPr/>
        </p:nvPicPr>
        <p:blipFill>
          <a:blip r:embed="rId2" cstate="print"/>
          <a:stretch/>
        </p:blipFill>
        <p:spPr>
          <a:xfrm>
            <a:off x="504000" y="4320000"/>
            <a:ext cx="3531960" cy="2142720"/>
          </a:xfrm>
          <a:prstGeom prst="rect">
            <a:avLst/>
          </a:prstGeom>
          <a:ln w="9360">
            <a:noFill/>
          </a:ln>
        </p:spPr>
      </p:pic>
      <p:sp>
        <p:nvSpPr>
          <p:cNvPr id="424" name="CustomShape 4"/>
          <p:cNvSpPr/>
          <p:nvPr/>
        </p:nvSpPr>
        <p:spPr>
          <a:xfrm>
            <a:off x="4429080" y="4509000"/>
            <a:ext cx="403092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</a:rPr>
              <a:t>Историческая родина 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</a:rPr>
              <a:t>армянских переселенцев, проживающих в Шипуново - Гегаркуникская марза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25" name="CustomShape 5"/>
          <p:cNvSpPr/>
          <p:nvPr/>
        </p:nvSpPr>
        <p:spPr>
          <a:xfrm flipH="1">
            <a:off x="2194920" y="4005000"/>
            <a:ext cx="1007640" cy="79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accent2">
                <a:lumMod val="50000"/>
              </a:schemeClr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611640" y="457200"/>
            <a:ext cx="8424720" cy="955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Барьеры на пути интеграции мигрантов: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7" name="TextShape 2"/>
          <p:cNvSpPr txBox="1"/>
          <p:nvPr/>
        </p:nvSpPr>
        <p:spPr>
          <a:xfrm>
            <a:off x="603720" y="1137960"/>
            <a:ext cx="5876280" cy="5558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потеря родственных связей; 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тоска по родине; 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правовая безграмотность;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культурные, этнические, социальные различия с местным населением;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незнание норм, обычаев, прав и обязанностей принимающего общества;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разница в уровне образования и воспитания мигрантов и местного сообщества;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социальное «капсулирование» /изоляция;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асоциальное поведение отдельных членов принимающего общества. 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8" name="CustomShape 3"/>
          <p:cNvSpPr/>
          <p:nvPr/>
        </p:nvSpPr>
        <p:spPr>
          <a:xfrm>
            <a:off x="5796000" y="1052640"/>
            <a:ext cx="2400480" cy="256212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TextShape 4"/>
          <p:cNvSpPr txBox="1"/>
          <p:nvPr/>
        </p:nvSpPr>
        <p:spPr>
          <a:xfrm>
            <a:off x="8388360" y="5949360"/>
            <a:ext cx="755280" cy="456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DAAFD75-4D8B-41AD-829F-97CD4B54C339}" type="slidenum">
              <a:rPr lang="ru-RU" sz="1800" b="0" strike="noStrike" spc="-1">
                <a:solidFill>
                  <a:srgbClr val="000000"/>
                </a:solidFill>
                <a:latin typeface="Trebuchet MS"/>
              </a:rPr>
              <a:pPr algn="ctr">
                <a:lnSpc>
                  <a:spcPct val="100000"/>
                </a:lnSpc>
              </a:pPr>
              <a:t>13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285840" y="116640"/>
            <a:ext cx="7500600" cy="1171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Степень интеграции армянских переселенцев</a:t>
            </a:r>
            <a:r>
              <a:t/>
            </a:r>
            <a:br/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 в социум Шипуново</a:t>
            </a: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1" name="TextShape 2"/>
          <p:cNvSpPr txBox="1"/>
          <p:nvPr/>
        </p:nvSpPr>
        <p:spPr>
          <a:xfrm>
            <a:off x="457200" y="1124640"/>
            <a:ext cx="8167680" cy="5232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Arial Narrow"/>
              </a:rPr>
              <a:t>Параметры проявления гражданской идентичности</a:t>
            </a: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: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официальный статус гражданина России;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владение государственным языком России -100%;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развитая система родственных связей -100%;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освоенность экономической ниши (наличие постоянной работы  (мужчины - 100%, женщины - 30%);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присутствие постоянных семей в России - 100%;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наличие смешанных браков - 5 % семей;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обучение детей в местной общеобразовательной школе и учреждениях дополнительного образования - 100%.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2" name="TextShape 3"/>
          <p:cNvSpPr txBox="1"/>
          <p:nvPr/>
        </p:nvSpPr>
        <p:spPr>
          <a:xfrm>
            <a:off x="8388360" y="6041520"/>
            <a:ext cx="7552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41A2819D-8F60-4C6B-BB60-540499BEE895}" type="slidenum">
              <a:rPr lang="ru-RU" sz="1800" b="0" strike="noStrike" spc="-1">
                <a:solidFill>
                  <a:srgbClr val="000000"/>
                </a:solidFill>
                <a:latin typeface="Trebuchet MS"/>
              </a:rPr>
              <a:pPr algn="ctr">
                <a:lnSpc>
                  <a:spcPct val="100000"/>
                </a:lnSpc>
              </a:pPr>
              <a:t>14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357120" y="457200"/>
            <a:ext cx="8286480" cy="1171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Механизмы сохранения этнической идентичности армянских переселенцев в социуме Шипуново 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4" name="TextShape 2"/>
          <p:cNvSpPr txBox="1"/>
          <p:nvPr/>
        </p:nvSpPr>
        <p:spPr>
          <a:xfrm>
            <a:off x="467640" y="1772640"/>
            <a:ext cx="7344360" cy="2905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«Единство крови и почвы»  (моно/би этничность семей, место рождения); </a:t>
            </a: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Владение родным языком;</a:t>
            </a: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Сохранность  армянских имен у детей;</a:t>
            </a: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Память об исторической родине;</a:t>
            </a: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Сохранность культурных традиций (кухня, праздники);</a:t>
            </a: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Наличие родственных связей  в Армении.</a:t>
            </a: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</p:txBody>
      </p:sp>
      <p:sp>
        <p:nvSpPr>
          <p:cNvPr id="435" name="CustomShape 3"/>
          <p:cNvSpPr/>
          <p:nvPr/>
        </p:nvSpPr>
        <p:spPr>
          <a:xfrm>
            <a:off x="8316360" y="260640"/>
            <a:ext cx="827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fld id="{09988DDA-77B5-4944-8244-C4C0FBB43E71}" type="slidenum">
              <a:rPr lang="ru-RU" sz="1800" b="1" strike="noStrike" spc="-1">
                <a:solidFill>
                  <a:srgbClr val="FFFFFF"/>
                </a:solidFill>
                <a:latin typeface="Trebuchet MS"/>
              </a:rPr>
              <a:pPr algn="ctr">
                <a:lnSpc>
                  <a:spcPct val="100000"/>
                </a:lnSpc>
              </a:pPr>
              <a:t>15</a:t>
            </a:fld>
            <a:endParaRPr lang="ru-RU" sz="1800" b="0" strike="noStrike" spc="-1">
              <a:latin typeface="Arial"/>
            </a:endParaRPr>
          </a:p>
        </p:txBody>
      </p:sp>
      <p:sp>
        <p:nvSpPr>
          <p:cNvPr id="436" name="CustomShape 4"/>
          <p:cNvSpPr/>
          <p:nvPr/>
        </p:nvSpPr>
        <p:spPr>
          <a:xfrm>
            <a:off x="8532360" y="5949360"/>
            <a:ext cx="472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15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extShape 1"/>
          <p:cNvSpPr txBox="1"/>
          <p:nvPr/>
        </p:nvSpPr>
        <p:spPr>
          <a:xfrm>
            <a:off x="395640" y="260640"/>
            <a:ext cx="7463880" cy="11260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9600" b="1" spc="-1" dirty="0" err="1">
                <a:solidFill>
                  <a:srgbClr val="002060"/>
                </a:solidFill>
                <a:latin typeface="Arial Narrow"/>
              </a:rPr>
              <a:t>Уровень</a:t>
            </a:r>
            <a:r>
              <a:rPr lang="en-US" sz="9600" b="1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9600" b="1" spc="-1" dirty="0" err="1">
                <a:solidFill>
                  <a:srgbClr val="002060"/>
                </a:solidFill>
                <a:latin typeface="Arial Narrow"/>
              </a:rPr>
              <a:t>владения</a:t>
            </a:r>
            <a:r>
              <a:rPr lang="en-US" sz="9600" b="1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9600" b="1" spc="-1" dirty="0" err="1">
                <a:solidFill>
                  <a:srgbClr val="002060"/>
                </a:solidFill>
                <a:latin typeface="Arial Narrow"/>
              </a:rPr>
              <a:t>родным</a:t>
            </a:r>
            <a:r>
              <a:rPr lang="en-US" sz="9600" b="1" spc="-1" dirty="0">
                <a:solidFill>
                  <a:srgbClr val="002060"/>
                </a:solidFill>
                <a:latin typeface="Arial Narrow"/>
              </a:rPr>
              <a:t> (</a:t>
            </a:r>
            <a:r>
              <a:rPr lang="en-US" sz="9600" b="1" spc="-1" dirty="0" err="1">
                <a:solidFill>
                  <a:srgbClr val="002060"/>
                </a:solidFill>
                <a:latin typeface="Arial Narrow"/>
              </a:rPr>
              <a:t>армянским</a:t>
            </a:r>
            <a:r>
              <a:rPr lang="en-US" sz="9600" b="1" spc="-1" dirty="0">
                <a:solidFill>
                  <a:srgbClr val="002060"/>
                </a:solidFill>
                <a:latin typeface="Arial Narrow"/>
              </a:rPr>
              <a:t>) </a:t>
            </a:r>
            <a:r>
              <a:rPr lang="en-US" sz="9600" b="1" spc="-1" dirty="0" err="1">
                <a:solidFill>
                  <a:srgbClr val="002060"/>
                </a:solidFill>
                <a:latin typeface="Arial Narrow"/>
              </a:rPr>
              <a:t>языком</a:t>
            </a:r>
            <a:endParaRPr lang="en-US" sz="9600" b="1" spc="-1" dirty="0">
              <a:solidFill>
                <a:srgbClr val="002060"/>
              </a:solidFill>
              <a:latin typeface="Arial Narrow"/>
            </a:endParaRPr>
          </a:p>
          <a:p>
            <a:pPr algn="ctr">
              <a:lnSpc>
                <a:spcPct val="120000"/>
              </a:lnSpc>
            </a:pPr>
            <a:r>
              <a:rPr lang="en-US" sz="9600" b="1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9600" b="1" spc="-1" dirty="0" err="1">
                <a:solidFill>
                  <a:srgbClr val="002060"/>
                </a:solidFill>
                <a:latin typeface="Arial Narrow"/>
              </a:rPr>
              <a:t>переселенцами</a:t>
            </a:r>
            <a:r>
              <a:rPr lang="en-US" sz="9600" b="1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9600" b="1" spc="-1" dirty="0" err="1">
                <a:solidFill>
                  <a:srgbClr val="002060"/>
                </a:solidFill>
                <a:latin typeface="Arial Narrow"/>
              </a:rPr>
              <a:t>из</a:t>
            </a:r>
            <a:r>
              <a:rPr lang="en-US" sz="9600" b="1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9600" b="1" spc="-1" dirty="0" err="1">
                <a:solidFill>
                  <a:srgbClr val="002060"/>
                </a:solidFill>
                <a:latin typeface="Arial Narrow"/>
              </a:rPr>
              <a:t>Армении</a:t>
            </a:r>
            <a:r>
              <a:rPr lang="en-US" sz="9600" b="1" spc="-1" dirty="0">
                <a:solidFill>
                  <a:srgbClr val="002060"/>
                </a:solidFill>
                <a:latin typeface="Arial Narrow"/>
              </a:rPr>
              <a:t>  в </a:t>
            </a:r>
            <a:r>
              <a:rPr lang="en-US" sz="9600" b="1" spc="-1" dirty="0" err="1">
                <a:solidFill>
                  <a:srgbClr val="002060"/>
                </a:solidFill>
                <a:latin typeface="Arial Narrow"/>
              </a:rPr>
              <a:t>Шипуново</a:t>
            </a:r>
            <a:endParaRPr lang="en-US" sz="9600" b="1" spc="-1" dirty="0">
              <a:solidFill>
                <a:srgbClr val="002060"/>
              </a:solidFill>
              <a:latin typeface="Arial Narrow"/>
            </a:endParaRPr>
          </a:p>
          <a:p>
            <a:pPr algn="ctr">
              <a:lnSpc>
                <a:spcPct val="120000"/>
              </a:lnSpc>
            </a:pPr>
            <a:r>
              <a:rPr lang="en-US" sz="7000" b="0" strike="noStrike" spc="-1" dirty="0">
                <a:solidFill>
                  <a:srgbClr val="6C271B"/>
                </a:solidFill>
                <a:latin typeface="Trebuchet MS"/>
              </a:rPr>
              <a:t> </a:t>
            </a:r>
            <a:endParaRPr lang="en-US" sz="70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graphicFrame>
        <p:nvGraphicFramePr>
          <p:cNvPr id="438" name="Table 2"/>
          <p:cNvGraphicFramePr/>
          <p:nvPr/>
        </p:nvGraphicFramePr>
        <p:xfrm>
          <a:off x="611640" y="1412640"/>
          <a:ext cx="6888960" cy="4671000"/>
        </p:xfrm>
        <a:graphic>
          <a:graphicData uri="http://schemas.openxmlformats.org/drawingml/2006/table">
            <a:tbl>
              <a:tblPr/>
              <a:tblGrid>
                <a:gridCol w="5421600"/>
                <a:gridCol w="1467360"/>
              </a:tblGrid>
              <a:tr h="742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2060"/>
                          </a:solidFill>
                          <a:latin typeface="Arial Narrow"/>
                        </a:rPr>
                        <a:t>Уровень владения армянским языком 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2060"/>
                          </a:solidFill>
                          <a:latin typeface="Arial Narrow"/>
                        </a:rPr>
                        <a:t>Кол-во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2060"/>
                          </a:solidFill>
                          <a:latin typeface="Arial Narrow"/>
                        </a:rPr>
                        <a:t>%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  <a:tr h="7304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Не знаю  языка вообще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4%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</a:tr>
              <a:tr h="8636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Говорю только  на бытовые темы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(2 поколение)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16%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  <a:tr h="1113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Говорю и умею читать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(2 поколение)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21%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</a:tr>
              <a:tr h="10652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Хорошо знаю, читаю, говорю и пишу</a:t>
                      </a:r>
                      <a:endParaRPr lang="ru-RU" sz="24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 (1 поколение)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 Narrow"/>
                        </a:rPr>
                        <a:t>59%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</a:tbl>
          </a:graphicData>
        </a:graphic>
      </p:graphicFrame>
      <p:sp>
        <p:nvSpPr>
          <p:cNvPr id="439" name="TextShape 3"/>
          <p:cNvSpPr txBox="1"/>
          <p:nvPr/>
        </p:nvSpPr>
        <p:spPr>
          <a:xfrm>
            <a:off x="8316360" y="5805360"/>
            <a:ext cx="827280" cy="600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1E375AB3-9AAD-404B-8F3E-E8A3A92D20D5}" type="slidenum">
              <a:rPr lang="ru-RU" sz="1800" b="0" strike="noStrike" spc="-1">
                <a:solidFill>
                  <a:srgbClr val="000000"/>
                </a:solidFill>
                <a:latin typeface="Trebuchet MS"/>
              </a:rPr>
              <a:pPr algn="ctr">
                <a:lnSpc>
                  <a:spcPct val="100000"/>
                </a:lnSpc>
              </a:pPr>
              <a:t>16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Shape 1"/>
          <p:cNvSpPr txBox="1"/>
          <p:nvPr/>
        </p:nvSpPr>
        <p:spPr>
          <a:xfrm>
            <a:off x="285840" y="304920"/>
            <a:ext cx="7786440" cy="747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Выбор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языка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общения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 в </a:t>
            </a: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социуме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Шипуново</a:t>
            </a:r>
            <a:endParaRPr lang="en-US" sz="24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441" name="Table 2"/>
          <p:cNvGraphicFramePr/>
          <p:nvPr/>
        </p:nvGraphicFramePr>
        <p:xfrm>
          <a:off x="457200" y="1052640"/>
          <a:ext cx="7186320" cy="2520000"/>
        </p:xfrm>
        <a:graphic>
          <a:graphicData uri="http://schemas.openxmlformats.org/drawingml/2006/table">
            <a:tbl>
              <a:tblPr/>
              <a:tblGrid>
                <a:gridCol w="2375280"/>
                <a:gridCol w="2480400"/>
                <a:gridCol w="2330640"/>
              </a:tblGrid>
              <a:tr h="512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2060"/>
                          </a:solidFill>
                          <a:latin typeface="Arial Narrow"/>
                        </a:rPr>
                        <a:t>Сети общения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2060"/>
                          </a:solidFill>
                          <a:latin typeface="Arial Narrow"/>
                        </a:rPr>
                        <a:t>Моноэтничные браки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2060"/>
                          </a:solidFill>
                          <a:latin typeface="Arial Narrow"/>
                        </a:rPr>
                        <a:t>Смешанные браки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  <a:tr h="430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1"/>
                        </a:spcAf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 В  семье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1"/>
                        </a:spcAf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армянский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1"/>
                        </a:spcAf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русский, армянский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</a:tr>
              <a:tr h="430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1"/>
                        </a:spcAf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 С друзьями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1"/>
                        </a:spcAf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армянский, русский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1"/>
                        </a:spcAf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русский, армянский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  <a:tr h="57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1"/>
                        </a:spcAf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На  работе/в школе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1"/>
                        </a:spcAf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русский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1"/>
                        </a:spcAf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русский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</a:tr>
              <a:tr h="572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1"/>
                        </a:spcAf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С односельчанами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1"/>
                        </a:spcAf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русский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1"/>
                        </a:spcAf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русский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</a:tbl>
          </a:graphicData>
        </a:graphic>
      </p:graphicFrame>
      <p:sp>
        <p:nvSpPr>
          <p:cNvPr id="442" name="TextShape 3"/>
          <p:cNvSpPr txBox="1"/>
          <p:nvPr/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EF46133-9990-4954-956C-C610E772BA83}" type="slidenum">
              <a:rPr lang="ru-RU" sz="900" b="0" strike="noStrike" spc="-1">
                <a:solidFill>
                  <a:srgbClr val="93A299"/>
                </a:solidFill>
                <a:latin typeface="Trebuchet MS"/>
              </a:rPr>
              <a:pPr algn="r">
                <a:lnSpc>
                  <a:spcPct val="100000"/>
                </a:lnSpc>
              </a:pPr>
              <a:t>17</a:t>
            </a:fld>
            <a:endParaRPr lang="ru-RU" sz="900" b="0" strike="noStrike" spc="-1">
              <a:latin typeface="Times New Roman"/>
            </a:endParaRPr>
          </a:p>
        </p:txBody>
      </p:sp>
      <p:graphicFrame>
        <p:nvGraphicFramePr>
          <p:cNvPr id="443" name="Table 4"/>
          <p:cNvGraphicFramePr/>
          <p:nvPr/>
        </p:nvGraphicFramePr>
        <p:xfrm>
          <a:off x="467640" y="3933000"/>
          <a:ext cx="7247520" cy="2566800"/>
        </p:xfrm>
        <a:graphic>
          <a:graphicData uri="http://schemas.openxmlformats.org/drawingml/2006/table">
            <a:tbl>
              <a:tblPr/>
              <a:tblGrid>
                <a:gridCol w="1983240"/>
                <a:gridCol w="1520640"/>
                <a:gridCol w="1388160"/>
                <a:gridCol w="2355480"/>
              </a:tblGrid>
              <a:tr h="452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C00000"/>
                          </a:solidFill>
                          <a:latin typeface="Arial Narrow"/>
                        </a:rPr>
                        <a:t>Женские имена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Arial Narrow"/>
                        </a:rPr>
                        <a:t>Мужские имена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419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Аревик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Арина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Нерсес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Нарцисс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</a:tr>
              <a:tr h="65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Ангин,  Айастан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Аня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Мовсес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Масо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  <a:tr h="419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Сатик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Света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Андраник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Андрей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</a:tr>
              <a:tr h="618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Люсине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Люся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Араик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Артем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</a:tbl>
          </a:graphicData>
        </a:graphic>
      </p:graphicFrame>
      <p:sp>
        <p:nvSpPr>
          <p:cNvPr id="444" name="TextShape 5"/>
          <p:cNvSpPr txBox="1"/>
          <p:nvPr/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5" name="CustomShape 6"/>
          <p:cNvSpPr/>
          <p:nvPr/>
        </p:nvSpPr>
        <p:spPr>
          <a:xfrm>
            <a:off x="8532360" y="5877360"/>
            <a:ext cx="611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17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251640" y="260640"/>
            <a:ext cx="835272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Сохранность этнических традиций армянских мигрантов в социуме села Шипуново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447" name="Table 2"/>
          <p:cNvGraphicFramePr/>
          <p:nvPr/>
        </p:nvGraphicFramePr>
        <p:xfrm>
          <a:off x="755640" y="1512000"/>
          <a:ext cx="7204680" cy="4968000"/>
        </p:xfrm>
        <a:graphic>
          <a:graphicData uri="http://schemas.openxmlformats.org/drawingml/2006/table">
            <a:tbl>
              <a:tblPr/>
              <a:tblGrid>
                <a:gridCol w="2110320"/>
                <a:gridCol w="2669040"/>
                <a:gridCol w="2425320"/>
              </a:tblGrid>
              <a:tr h="965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2060"/>
                          </a:solidFill>
                          <a:latin typeface="Arial Narrow"/>
                        </a:rPr>
                        <a:t>Традиция в Армении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2060"/>
                          </a:solidFill>
                          <a:latin typeface="Arial Narrow"/>
                        </a:rPr>
                        <a:t> Сохранность традиции в  Шипуново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2060"/>
                          </a:solidFill>
                          <a:latin typeface="Arial Narrow"/>
                        </a:rPr>
                        <a:t>Метаморфозы традиции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  <a:tr h="69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Рождение ребенка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Сохранена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Нет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</a:tr>
              <a:tr h="69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Свадьба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Большое количество  гостей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Есть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  <a:tr h="40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Похороны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Только на родине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Есть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</a:tr>
              <a:tr h="40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Вардавар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День Ивана Купалы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Нет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  <a:tr h="40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Терендез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Масленница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Нет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</a:tr>
              <a:tr h="69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День святого Саркиса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День Святого Валентина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Нет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  <a:tr h="69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Национальная кухня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Частично сохранено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Есть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D8D7D1"/>
                    </a:solidFill>
                  </a:tcPr>
                </a:tc>
              </a:tr>
            </a:tbl>
          </a:graphicData>
        </a:graphic>
      </p:graphicFrame>
      <p:sp>
        <p:nvSpPr>
          <p:cNvPr id="448" name="TextShape 3"/>
          <p:cNvSpPr txBox="1"/>
          <p:nvPr/>
        </p:nvSpPr>
        <p:spPr>
          <a:xfrm>
            <a:off x="8244360" y="5949360"/>
            <a:ext cx="899280" cy="456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</a:rPr>
              <a:t>18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449" name="CustomShape 4"/>
          <p:cNvSpPr/>
          <p:nvPr/>
        </p:nvSpPr>
        <p:spPr>
          <a:xfrm flipH="1">
            <a:off x="8243640" y="404640"/>
            <a:ext cx="647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fld id="{B668A11F-8506-4244-87E5-F8F8A56674C5}" type="slidenum">
              <a:rPr lang="ru-RU" sz="1800" b="1" strike="noStrike" spc="-1">
                <a:solidFill>
                  <a:srgbClr val="FFFFFF"/>
                </a:solidFill>
                <a:latin typeface="Trebuchet MS"/>
              </a:rPr>
              <a:pPr algn="ctr">
                <a:lnSpc>
                  <a:spcPct val="100000"/>
                </a:lnSpc>
              </a:pPr>
              <a:t>18</a:t>
            </a:fld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Shape 1"/>
          <p:cNvSpPr txBox="1"/>
          <p:nvPr/>
        </p:nvSpPr>
        <p:spPr>
          <a:xfrm>
            <a:off x="8388360" y="5877360"/>
            <a:ext cx="755280" cy="52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5B62828C-8989-4E56-B452-254AA99ADA6F}" type="slidenum">
              <a:rPr lang="ru-RU" sz="1800" b="0" strike="noStrike" spc="-1">
                <a:solidFill>
                  <a:srgbClr val="000000"/>
                </a:solidFill>
                <a:latin typeface="Trebuchet MS"/>
              </a:rPr>
              <a:pPr algn="ctr">
                <a:lnSpc>
                  <a:spcPct val="100000"/>
                </a:lnSpc>
              </a:pPr>
              <a:t>19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51" name="TextShape 2"/>
          <p:cNvSpPr txBox="1"/>
          <p:nvPr/>
        </p:nvSpPr>
        <p:spPr>
          <a:xfrm>
            <a:off x="504000" y="432000"/>
            <a:ext cx="7272360" cy="737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Использование армянских слов  в местном социуме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452" name="Table 3"/>
          <p:cNvGraphicFramePr/>
          <p:nvPr/>
        </p:nvGraphicFramePr>
        <p:xfrm>
          <a:off x="428760" y="1714320"/>
          <a:ext cx="7923240" cy="4347120"/>
        </p:xfrm>
        <a:graphic>
          <a:graphicData uri="http://schemas.openxmlformats.org/drawingml/2006/table">
            <a:tbl>
              <a:tblPr/>
              <a:tblGrid>
                <a:gridCol w="4230720"/>
                <a:gridCol w="3692520"/>
              </a:tblGrid>
              <a:tr h="941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2060"/>
                          </a:solidFill>
                          <a:latin typeface="Arial Narrow"/>
                        </a:rPr>
                        <a:t>Дословное значение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2060"/>
                          </a:solidFill>
                          <a:latin typeface="Arial Narrow"/>
                        </a:rPr>
                        <a:t> на  армянском языке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2060"/>
                          </a:solidFill>
                          <a:latin typeface="Arial Narrow"/>
                        </a:rPr>
                        <a:t>Значение слова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2060"/>
                          </a:solidFill>
                          <a:latin typeface="Arial Narrow"/>
                        </a:rPr>
                        <a:t> в русском языке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  <a:tr h="5914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«Хачи»  - тот, кто носит крест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Прозвище армян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  <a:tr h="5914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Лаваш - пресный  хлеб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Тонкая лепешка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  <a:tr h="68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0" strike="noStrike" spc="-1">
                          <a:latin typeface="Arial Narrow"/>
                        </a:rPr>
                        <a:t>Бастурма - прессованная говядина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0" strike="noStrike" spc="-1">
                          <a:latin typeface="Arial Narrow"/>
                        </a:rPr>
                        <a:t>Непонятная еда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  <a:tr h="68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0" strike="noStrike" spc="-1">
                          <a:latin typeface="Arial Narrow"/>
                        </a:rPr>
                        <a:t>Мацони  - кисло  -молочный продукт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0" strike="noStrike" spc="-1">
                          <a:latin typeface="Arial Narrow"/>
                        </a:rPr>
                        <a:t>Прокисший кефир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  <a:tr h="68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0" strike="noStrike" spc="-1">
                          <a:latin typeface="Arial Narrow"/>
                        </a:rPr>
                        <a:t>Долма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0" strike="noStrike" spc="-1">
                          <a:latin typeface="Arial Narrow"/>
                        </a:rPr>
                        <a:t>Голубцы в  виноградном  листе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48058"/>
                      </a:solidFill>
                    </a:lnL>
                    <a:lnR w="12240">
                      <a:solidFill>
                        <a:srgbClr val="848058"/>
                      </a:solidFill>
                    </a:lnR>
                    <a:lnT w="12240">
                      <a:solidFill>
                        <a:srgbClr val="848058"/>
                      </a:solidFill>
                    </a:lnT>
                    <a:lnB w="12240">
                      <a:solidFill>
                        <a:srgbClr val="848058"/>
                      </a:solidFill>
                    </a:lnB>
                    <a:solidFill>
                      <a:srgbClr val="ECEC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467640" y="642960"/>
            <a:ext cx="8506800" cy="9136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2060"/>
                </a:solidFill>
                <a:latin typeface="Trebuchet MS"/>
              </a:rPr>
              <a:t>«</a:t>
            </a:r>
            <a:r>
              <a:rPr lang="en-US" sz="3600" b="0" i="1" strike="noStrike" spc="-1">
                <a:solidFill>
                  <a:srgbClr val="002060"/>
                </a:solidFill>
                <a:latin typeface="Trebuchet MS"/>
              </a:rPr>
              <a:t>Мы многонациональный народ России…» </a:t>
            </a:r>
            <a:r>
              <a:t/>
            </a:r>
            <a:br/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87" name="Picture 2"/>
          <p:cNvPicPr/>
          <p:nvPr/>
        </p:nvPicPr>
        <p:blipFill>
          <a:blip r:embed="rId2" cstate="print"/>
          <a:stretch/>
        </p:blipFill>
        <p:spPr>
          <a:xfrm>
            <a:off x="571320" y="1357200"/>
            <a:ext cx="6786360" cy="4500360"/>
          </a:xfrm>
          <a:prstGeom prst="rect">
            <a:avLst/>
          </a:prstGeom>
          <a:ln>
            <a:noFill/>
          </a:ln>
        </p:spPr>
      </p:pic>
      <p:sp>
        <p:nvSpPr>
          <p:cNvPr id="388" name="TextShape 2"/>
          <p:cNvSpPr txBox="1"/>
          <p:nvPr/>
        </p:nvSpPr>
        <p:spPr>
          <a:xfrm>
            <a:off x="8460360" y="5877360"/>
            <a:ext cx="431640" cy="647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D95F1D7-5BF7-4983-B2CC-5E0600266F62}" type="slidenum">
              <a:rPr lang="ru-RU" sz="1800" b="0" strike="noStrike" spc="-1">
                <a:solidFill>
                  <a:srgbClr val="000000"/>
                </a:solidFill>
                <a:latin typeface="Trebuchet MS"/>
              </a:rPr>
              <a:pPr algn="r">
                <a:lnSpc>
                  <a:spcPct val="100000"/>
                </a:lnSpc>
              </a:pPr>
              <a:t>2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1428840" y="3214800"/>
            <a:ext cx="471456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Trebuchet MS"/>
              </a:rPr>
              <a:t>146544710 человек, 200 этносов 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Trebuchet MS"/>
              </a:rPr>
              <a:t>8%-армяне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90" name="CustomShape 4"/>
          <p:cNvSpPr/>
          <p:nvPr/>
        </p:nvSpPr>
        <p:spPr>
          <a:xfrm>
            <a:off x="4344840" y="3244320"/>
            <a:ext cx="4536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fld id="{EE6429D3-470C-4D5D-B868-2C4C70222BA5}" type="slidenum">
              <a:rPr lang="ru-RU" sz="1800" b="1" strike="noStrike" spc="-1">
                <a:solidFill>
                  <a:srgbClr val="FFFFFF"/>
                </a:solidFill>
                <a:latin typeface="Trebuchet MS"/>
              </a:rPr>
              <a:pPr algn="ctr">
                <a:lnSpc>
                  <a:spcPct val="100000"/>
                </a:lnSpc>
              </a:pPr>
              <a:t>2</a:t>
            </a:fld>
            <a:endParaRPr lang="ru-RU" sz="1800" b="0" strike="noStrike" spc="-1">
              <a:latin typeface="Arial"/>
            </a:endParaRPr>
          </a:p>
        </p:txBody>
      </p:sp>
      <p:sp>
        <p:nvSpPr>
          <p:cNvPr id="391" name="TextShape 5"/>
          <p:cNvSpPr txBox="1"/>
          <p:nvPr/>
        </p:nvSpPr>
        <p:spPr>
          <a:xfrm>
            <a:off x="4356000" y="6041520"/>
            <a:ext cx="876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rebuchet MS"/>
              </a:rPr>
              <a:t>2</a:t>
            </a:r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8388360" y="6041520"/>
            <a:ext cx="7552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5E3AE8F9-B1EA-440F-BF8F-4FA553016F1B}" type="slidenum">
              <a:rPr lang="ru-RU" sz="1800" b="0" strike="noStrike" spc="-1">
                <a:solidFill>
                  <a:srgbClr val="000000"/>
                </a:solidFill>
                <a:latin typeface="Trebuchet MS"/>
              </a:rPr>
              <a:pPr algn="ctr">
                <a:lnSpc>
                  <a:spcPct val="100000"/>
                </a:lnSpc>
              </a:pPr>
              <a:t>20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54" name="TextShape 2"/>
          <p:cNvSpPr txBox="1"/>
          <p:nvPr/>
        </p:nvSpPr>
        <p:spPr>
          <a:xfrm>
            <a:off x="468360" y="404640"/>
            <a:ext cx="8675280" cy="66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Выводы: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5" name="TextShape 3"/>
          <p:cNvSpPr txBox="1"/>
          <p:nvPr/>
        </p:nvSpPr>
        <p:spPr>
          <a:xfrm>
            <a:off x="378000" y="936000"/>
            <a:ext cx="6966000" cy="656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В социуме  Шипуново исторически создана благоприятная ситуация для сохранения ведущих традиций и обычаев армянской  национальной культуры; </a:t>
            </a: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«Рациональный этнический консерватизм» переселенцев, при частичной  унификации бытовых этнотрадиций  (кухня,  праздники) содействует сохранению их уникальной культуры; </a:t>
            </a: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Факторы, способствующие сохранению идентичности:</a:t>
            </a: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Symbol" charset="2"/>
              <a:buChar char="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этническая принадлежность большинства родителей одному этносу  (5% смешанных браков);</a:t>
            </a: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Symbol" charset="2"/>
              <a:buChar char="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знания о далеком прошлом своего рода и своего народа;</a:t>
            </a: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  <a:p>
            <a:pPr marL="343080" indent="-342720">
              <a:lnSpc>
                <a:spcPct val="8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Symbol" charset="2"/>
              <a:buChar char=""/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владение родным армянским языком (100% ).</a:t>
            </a: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Picture 2"/>
          <p:cNvPicPr/>
          <p:nvPr/>
        </p:nvPicPr>
        <p:blipFill>
          <a:blip r:embed="rId2" cstate="print"/>
          <a:stretch/>
        </p:blipFill>
        <p:spPr>
          <a:xfrm>
            <a:off x="5004000" y="3285000"/>
            <a:ext cx="3744000" cy="276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7" name="Picture 3"/>
          <p:cNvPicPr/>
          <p:nvPr/>
        </p:nvPicPr>
        <p:blipFill>
          <a:blip r:embed="rId3" cstate="print"/>
          <a:stretch/>
        </p:blipFill>
        <p:spPr>
          <a:xfrm>
            <a:off x="5004000" y="620640"/>
            <a:ext cx="3714480" cy="257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8" name="TextShape 1"/>
          <p:cNvSpPr txBox="1"/>
          <p:nvPr/>
        </p:nvSpPr>
        <p:spPr>
          <a:xfrm>
            <a:off x="228600" y="548640"/>
            <a:ext cx="4775400" cy="391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 Narrow"/>
              </a:rPr>
              <a:t>Т. А. Бажан</a:t>
            </a:r>
            <a:r>
              <a:rPr lang="en-US" sz="2400" b="0" strike="noStrike" spc="-1">
                <a:solidFill>
                  <a:srgbClr val="000000"/>
                </a:solidFill>
                <a:latin typeface="Arial Narrow"/>
              </a:rPr>
              <a:t>, начальник Управления содействия интеграции ФМС России: </a:t>
            </a: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 Narrow"/>
              </a:rPr>
              <a:t>«Если от прибывающих мигрантов ожидается построение нового дома, то принимающее общество должно дать им почувствовать, что они  дома»</a:t>
            </a: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Arial Narrow"/>
              <a:ea typeface="Microsoft YaHei"/>
            </a:endParaRPr>
          </a:p>
        </p:txBody>
      </p:sp>
      <p:sp>
        <p:nvSpPr>
          <p:cNvPr id="459" name="TextShape 2"/>
          <p:cNvSpPr txBox="1"/>
          <p:nvPr/>
        </p:nvSpPr>
        <p:spPr>
          <a:xfrm>
            <a:off x="8316360" y="5949360"/>
            <a:ext cx="647640" cy="511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EADB4D0-EAB9-4274-9022-526FA7873286}" type="slidenum">
              <a:rPr lang="ru-RU" sz="1800" b="0" strike="noStrike" spc="-1">
                <a:solidFill>
                  <a:srgbClr val="000000"/>
                </a:solidFill>
                <a:latin typeface="Trebuchet MS"/>
              </a:rPr>
              <a:pPr algn="r">
                <a:lnSpc>
                  <a:spcPct val="100000"/>
                </a:lnSpc>
              </a:pPr>
              <a:t>21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Shape 1"/>
          <p:cNvSpPr txBox="1"/>
          <p:nvPr/>
        </p:nvSpPr>
        <p:spPr>
          <a:xfrm>
            <a:off x="8460360" y="5877360"/>
            <a:ext cx="503640" cy="52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6D17A8-D8A7-438E-AA50-0C9C26A09E4E}" type="slidenum">
              <a:rPr lang="ru-RU" sz="1800" b="0" strike="noStrike" spc="-1">
                <a:solidFill>
                  <a:srgbClr val="000000"/>
                </a:solidFill>
                <a:latin typeface="Trebuchet MS"/>
              </a:rPr>
              <a:pPr algn="r">
                <a:lnSpc>
                  <a:spcPct val="100000"/>
                </a:lnSpc>
              </a:pPr>
              <a:t>22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61" name="TextShape 2"/>
          <p:cNvSpPr txBox="1"/>
          <p:nvPr/>
        </p:nvSpPr>
        <p:spPr>
          <a:xfrm>
            <a:off x="1000080" y="476280"/>
            <a:ext cx="6714720" cy="554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002060"/>
                </a:solidFill>
                <a:latin typeface="Arial Narrow"/>
              </a:rPr>
              <a:t>Благодарю  за внимание</a:t>
            </a:r>
            <a:r>
              <a:rPr lang="en-US" sz="3600" b="1" strike="noStrike" spc="-1">
                <a:solidFill>
                  <a:srgbClr val="6C271B"/>
                </a:solidFill>
                <a:latin typeface="Arial Narrow"/>
              </a:rPr>
              <a:t>!</a:t>
            </a:r>
            <a:endParaRPr lang="en-US" sz="36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2" name="CustomShape 3"/>
          <p:cNvSpPr/>
          <p:nvPr/>
        </p:nvSpPr>
        <p:spPr>
          <a:xfrm>
            <a:off x="1285920" y="1857240"/>
            <a:ext cx="5616360" cy="367776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8316360" y="5949360"/>
            <a:ext cx="827280" cy="575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B06E36A7-D8E8-4EB5-B3AC-5927256202C1}" type="slidenum">
              <a:rPr lang="ru-RU" sz="1800" b="0" strike="noStrike" spc="-1">
                <a:solidFill>
                  <a:srgbClr val="000000"/>
                </a:solidFill>
                <a:latin typeface="Trebuchet MS"/>
              </a:rPr>
              <a:pPr algn="ctr">
                <a:lnSpc>
                  <a:spcPct val="100000"/>
                </a:lnSpc>
              </a:pPr>
              <a:t>3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393" name="TextShape 2"/>
          <p:cNvSpPr txBox="1"/>
          <p:nvPr/>
        </p:nvSpPr>
        <p:spPr>
          <a:xfrm>
            <a:off x="251640" y="260280"/>
            <a:ext cx="6840360" cy="864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800280" indent="-799920" algn="ctr">
              <a:lnSpc>
                <a:spcPct val="100000"/>
              </a:lnSpc>
            </a:pPr>
            <a:r>
              <a:rPr lang="en-US" sz="2900" b="1" strike="noStrike" spc="-1">
                <a:solidFill>
                  <a:srgbClr val="93A299"/>
                </a:solidFill>
                <a:latin typeface="Trebuchet MS"/>
              </a:rPr>
              <a:t>  </a:t>
            </a:r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Актуальность исследования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94" name="TextShape 3"/>
          <p:cNvSpPr txBox="1"/>
          <p:nvPr/>
        </p:nvSpPr>
        <p:spPr>
          <a:xfrm>
            <a:off x="467640" y="908640"/>
            <a:ext cx="7128360" cy="5472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0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6C271B"/>
                </a:solidFill>
                <a:latin typeface="Trebuchet MS"/>
              </a:rPr>
              <a:t>   </a:t>
            </a:r>
            <a:endParaRPr lang="en-US" sz="20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en-US" sz="3600" b="1" strike="noStrike" spc="-1" dirty="0">
                <a:solidFill>
                  <a:srgbClr val="6C271B"/>
                </a:solidFill>
                <a:latin typeface="Trebuchet MS"/>
              </a:rPr>
              <a:t>  	</a:t>
            </a:r>
            <a:r>
              <a:rPr lang="en-US" sz="4600" b="0" strike="noStrike" spc="-1" dirty="0">
                <a:solidFill>
                  <a:srgbClr val="404040"/>
                </a:solidFill>
                <a:latin typeface="Arial Narrow"/>
              </a:rPr>
              <a:t>	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Е.А.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Нарочницкая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: </a:t>
            </a:r>
            <a:endParaRPr lang="en-US" sz="60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	«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Тематика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мультикультурализма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является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в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наше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время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одной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из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самых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обсуждаемых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,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резонансных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и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по-настоящему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актуальных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во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всем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мире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»</a:t>
            </a:r>
            <a:endParaRPr lang="en-US" sz="60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lang="en-US" sz="60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en-US" sz="5100" b="1" strike="noStrike" spc="-1" dirty="0">
                <a:solidFill>
                  <a:srgbClr val="404040"/>
                </a:solidFill>
                <a:latin typeface="Arial Narrow"/>
              </a:rPr>
              <a:t>	</a:t>
            </a:r>
            <a:r>
              <a:rPr lang="en-US" sz="6000" b="1" strike="noStrike" spc="-1" dirty="0" err="1">
                <a:solidFill>
                  <a:srgbClr val="002060"/>
                </a:solidFill>
                <a:latin typeface="Arial Narrow"/>
              </a:rPr>
              <a:t>Противоречивость</a:t>
            </a:r>
            <a:r>
              <a:rPr lang="en-US" sz="6000" b="1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6000" b="1" strike="noStrike" spc="-1" dirty="0" err="1">
                <a:solidFill>
                  <a:srgbClr val="002060"/>
                </a:solidFill>
                <a:latin typeface="Arial Narrow"/>
              </a:rPr>
              <a:t>процесса</a:t>
            </a:r>
            <a:r>
              <a:rPr lang="en-US" sz="6000" b="1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6000" b="1" strike="noStrike" spc="-1" dirty="0" err="1">
                <a:solidFill>
                  <a:srgbClr val="002060"/>
                </a:solidFill>
                <a:latin typeface="Arial Narrow"/>
              </a:rPr>
              <a:t>сохранения</a:t>
            </a:r>
            <a:r>
              <a:rPr lang="en-US" sz="6000" b="1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6000" b="1" strike="noStrike" spc="-1" dirty="0" err="1">
                <a:solidFill>
                  <a:srgbClr val="002060"/>
                </a:solidFill>
                <a:latin typeface="Arial Narrow"/>
              </a:rPr>
              <a:t>этнической</a:t>
            </a:r>
            <a:r>
              <a:rPr lang="en-US" sz="6000" b="1" strike="noStrike" spc="-1" dirty="0">
                <a:solidFill>
                  <a:srgbClr val="002060"/>
                </a:solidFill>
                <a:latin typeface="Arial Narrow"/>
              </a:rPr>
              <a:t>  </a:t>
            </a:r>
            <a:r>
              <a:rPr lang="en-US" sz="6000" b="1" strike="noStrike" spc="-1" dirty="0" err="1">
                <a:solidFill>
                  <a:srgbClr val="002060"/>
                </a:solidFill>
                <a:latin typeface="Arial Narrow"/>
              </a:rPr>
              <a:t>идентичности</a:t>
            </a:r>
            <a:r>
              <a:rPr lang="en-US" sz="6000" b="1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6000" b="1" strike="noStrike" spc="-1" dirty="0" err="1" smtClean="0">
                <a:solidFill>
                  <a:srgbClr val="002060"/>
                </a:solidFill>
                <a:latin typeface="Arial Narrow"/>
              </a:rPr>
              <a:t>мигрантов</a:t>
            </a:r>
            <a:r>
              <a:rPr lang="ru-RU" sz="6000" b="1" strike="noStrike" spc="-1" dirty="0" smtClean="0">
                <a:solidFill>
                  <a:srgbClr val="002060"/>
                </a:solidFill>
                <a:latin typeface="Arial Narrow"/>
              </a:rPr>
              <a:t>:</a:t>
            </a:r>
            <a:endParaRPr lang="en-US" sz="60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5100" b="0" strike="noStrike" spc="-1" dirty="0">
                <a:solidFill>
                  <a:srgbClr val="404040"/>
                </a:solidFill>
                <a:latin typeface="Arial Narrow"/>
              </a:rPr>
              <a:t> 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необходимость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адаптации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переселенцев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к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культуре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принимающего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социума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;</a:t>
            </a:r>
            <a:endParaRPr lang="en-US" sz="60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стремление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переселенцев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сохранить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свои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этнические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культурные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rial Narrow"/>
              </a:rPr>
              <a:t>ценности</a:t>
            </a:r>
            <a:r>
              <a:rPr lang="en-US" sz="6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endParaRPr lang="en-US" sz="60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endParaRPr lang="en-US" sz="60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en-US" sz="3800" b="0" strike="noStrike" spc="-1" dirty="0">
                <a:solidFill>
                  <a:srgbClr val="404040"/>
                </a:solidFill>
                <a:latin typeface="Trebuchet MS"/>
              </a:rPr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428760" y="548640"/>
            <a:ext cx="7455240" cy="3022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800280" indent="-799920" algn="ctr">
              <a:lnSpc>
                <a:spcPct val="100000"/>
              </a:lnSpc>
            </a:pP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Объект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исследования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: 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800280" indent="-799920" algn="ctr"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002060"/>
                </a:solidFill>
                <a:latin typeface="Arial Narrow"/>
              </a:rPr>
              <a:t>этническая</a:t>
            </a:r>
            <a:r>
              <a:rPr lang="en-US" sz="2400" b="0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2400" b="0" strike="noStrike" spc="-1" dirty="0" err="1">
                <a:solidFill>
                  <a:srgbClr val="002060"/>
                </a:solidFill>
                <a:latin typeface="Arial Narrow"/>
              </a:rPr>
              <a:t>идентичность</a:t>
            </a:r>
            <a:r>
              <a:rPr lang="en-US" sz="2400" b="0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2400" b="0" strike="noStrike" spc="-1" dirty="0" err="1">
                <a:solidFill>
                  <a:srgbClr val="002060"/>
                </a:solidFill>
                <a:latin typeface="Arial Narrow"/>
              </a:rPr>
              <a:t>мигрантов</a:t>
            </a:r>
            <a:r>
              <a:rPr lang="en-US" sz="2400" b="0" strike="noStrike" spc="-1" dirty="0">
                <a:solidFill>
                  <a:srgbClr val="002060"/>
                </a:solidFill>
                <a:latin typeface="Arial Narrow"/>
              </a:rPr>
              <a:t>  в </a:t>
            </a:r>
            <a:r>
              <a:rPr lang="en-US" sz="2400" b="0" strike="noStrike" spc="-1" dirty="0" err="1">
                <a:solidFill>
                  <a:srgbClr val="002060"/>
                </a:solidFill>
                <a:latin typeface="Arial Narrow"/>
              </a:rPr>
              <a:t>современной</a:t>
            </a:r>
            <a:r>
              <a:rPr lang="en-US" sz="2400" b="0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2400" b="0" strike="noStrike" spc="-1" dirty="0" err="1">
                <a:solidFill>
                  <a:srgbClr val="002060"/>
                </a:solidFill>
                <a:latin typeface="Arial Narrow"/>
              </a:rPr>
              <a:t>России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800280" indent="-799920" algn="ctr">
              <a:lnSpc>
                <a:spcPct val="100000"/>
              </a:lnSpc>
            </a:pP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800280" indent="-799920" algn="ctr">
              <a:lnSpc>
                <a:spcPct val="100000"/>
              </a:lnSpc>
            </a:pP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Предмет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  </a:t>
            </a: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исследования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: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800280" indent="-799920"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2400" b="0" strike="noStrike" spc="-1" dirty="0" err="1">
                <a:solidFill>
                  <a:srgbClr val="002060"/>
                </a:solidFill>
                <a:latin typeface="Arial Narrow"/>
              </a:rPr>
              <a:t>сохранность</a:t>
            </a:r>
            <a:r>
              <a:rPr lang="en-US" sz="2400" b="0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2400" b="0" strike="noStrike" spc="-1" dirty="0" err="1">
                <a:solidFill>
                  <a:srgbClr val="002060"/>
                </a:solidFill>
                <a:latin typeface="Arial Narrow"/>
              </a:rPr>
              <a:t>этнической</a:t>
            </a:r>
            <a:r>
              <a:rPr lang="en-US" sz="2400" b="0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2400" b="0" strike="noStrike" spc="-1" dirty="0" err="1">
                <a:solidFill>
                  <a:srgbClr val="002060"/>
                </a:solidFill>
                <a:latin typeface="Arial Narrow"/>
              </a:rPr>
              <a:t>идентичности</a:t>
            </a:r>
            <a:r>
              <a:rPr lang="en-US" sz="2400" b="0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2400" b="0" strike="noStrike" spc="-1" dirty="0" err="1">
                <a:solidFill>
                  <a:srgbClr val="002060"/>
                </a:solidFill>
                <a:latin typeface="Arial Narrow"/>
              </a:rPr>
              <a:t>переселенцев</a:t>
            </a:r>
            <a:r>
              <a:rPr lang="en-US" sz="2400" b="0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2400" b="0" strike="noStrike" spc="-1" dirty="0" err="1">
                <a:solidFill>
                  <a:srgbClr val="002060"/>
                </a:solidFill>
                <a:latin typeface="Arial Narrow"/>
              </a:rPr>
              <a:t>из</a:t>
            </a:r>
            <a:r>
              <a:rPr lang="en-US" sz="2400" b="0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2400" b="0" strike="noStrike" spc="-1" dirty="0" err="1">
                <a:solidFill>
                  <a:srgbClr val="002060"/>
                </a:solidFill>
                <a:latin typeface="Arial Narrow"/>
              </a:rPr>
              <a:t>Армении</a:t>
            </a:r>
            <a:r>
              <a:rPr lang="en-US" sz="2400" b="0" strike="noStrike" spc="-1" dirty="0">
                <a:solidFill>
                  <a:srgbClr val="002060"/>
                </a:solidFill>
                <a:latin typeface="Arial Narrow"/>
              </a:rPr>
              <a:t> в </a:t>
            </a:r>
            <a:r>
              <a:rPr lang="en-US" sz="2400" b="0" strike="noStrike" spc="-1" dirty="0" err="1">
                <a:solidFill>
                  <a:srgbClr val="002060"/>
                </a:solidFill>
                <a:latin typeface="Arial Narrow"/>
              </a:rPr>
              <a:t>социуме</a:t>
            </a:r>
            <a:r>
              <a:rPr lang="en-US" sz="2400" b="0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2400" b="0" strike="noStrike" spc="-1" dirty="0" err="1">
                <a:solidFill>
                  <a:srgbClr val="002060"/>
                </a:solidFill>
                <a:latin typeface="Arial Narrow"/>
              </a:rPr>
              <a:t>села</a:t>
            </a:r>
            <a:r>
              <a:rPr lang="en-US" sz="2400" b="0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2400" b="0" strike="noStrike" spc="-1" dirty="0" err="1">
                <a:solidFill>
                  <a:srgbClr val="002060"/>
                </a:solidFill>
                <a:latin typeface="Arial Narrow"/>
              </a:rPr>
              <a:t>Шипуново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A576555-621C-412A-903A-C76ED71AA509}" type="slidenum">
              <a:rPr lang="ru-RU" sz="900" b="0" strike="noStrike" spc="-1">
                <a:solidFill>
                  <a:srgbClr val="93A299"/>
                </a:solidFill>
                <a:latin typeface="Trebuchet MS"/>
              </a:rPr>
              <a:pPr algn="r">
                <a:lnSpc>
                  <a:spcPct val="100000"/>
                </a:lnSpc>
              </a:pPr>
              <a:t>4</a:t>
            </a:fld>
            <a:endParaRPr lang="ru-RU" sz="900" b="0" strike="noStrike" spc="-1">
              <a:latin typeface="Times New Roman"/>
            </a:endParaRPr>
          </a:p>
        </p:txBody>
      </p:sp>
      <p:pic>
        <p:nvPicPr>
          <p:cNvPr id="397" name="Picture 2"/>
          <p:cNvPicPr/>
          <p:nvPr/>
        </p:nvPicPr>
        <p:blipFill>
          <a:blip r:embed="rId2" cstate="print"/>
          <a:stretch/>
        </p:blipFill>
        <p:spPr>
          <a:xfrm>
            <a:off x="792000" y="3607920"/>
            <a:ext cx="6162120" cy="294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8" name="TextShape 3"/>
          <p:cNvSpPr txBox="1"/>
          <p:nvPr/>
        </p:nvSpPr>
        <p:spPr>
          <a:xfrm>
            <a:off x="8532360" y="6041520"/>
            <a:ext cx="6112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4</a:t>
            </a:r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395640" y="357120"/>
            <a:ext cx="7992360" cy="6167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7500" lnSpcReduction="20000"/>
          </a:bodyPr>
          <a:lstStyle/>
          <a:p>
            <a:pPr marL="800280" indent="-799920">
              <a:lnSpc>
                <a:spcPct val="100000"/>
              </a:lnSpc>
            </a:pPr>
            <a:r>
              <a:rPr lang="en-US" sz="5100" b="1" strike="noStrike" spc="-1" dirty="0" err="1">
                <a:solidFill>
                  <a:srgbClr val="002060"/>
                </a:solidFill>
                <a:latin typeface="Arial Narrow"/>
              </a:rPr>
              <a:t>Цель</a:t>
            </a:r>
            <a:r>
              <a:rPr lang="en-US" sz="5100" b="1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5100" b="1" strike="noStrike" spc="-1" dirty="0" err="1">
                <a:solidFill>
                  <a:srgbClr val="002060"/>
                </a:solidFill>
                <a:latin typeface="Arial Narrow"/>
              </a:rPr>
              <a:t>исследования</a:t>
            </a:r>
            <a:r>
              <a:rPr lang="en-US" sz="5100" b="1" strike="noStrike" spc="-1" dirty="0">
                <a:solidFill>
                  <a:srgbClr val="002060"/>
                </a:solidFill>
                <a:latin typeface="Arial Narrow"/>
              </a:rPr>
              <a:t>: </a:t>
            </a:r>
            <a:endParaRPr lang="en-US" sz="51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en-US" sz="18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выявить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механизм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сохранения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этнической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идентичности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 smtClean="0">
                <a:solidFill>
                  <a:srgbClr val="000000"/>
                </a:solidFill>
                <a:latin typeface="Arial Narrow"/>
              </a:rPr>
              <a:t>лиц</a:t>
            </a:r>
            <a:r>
              <a:rPr lang="ru-RU" sz="5100" spc="-1" dirty="0" smtClean="0">
                <a:solidFill>
                  <a:srgbClr val="000000"/>
                </a:solidFill>
                <a:latin typeface="Arial Narrow"/>
              </a:rPr>
              <a:t>а </a:t>
            </a:r>
            <a:r>
              <a:rPr lang="en-US" sz="5100" b="0" strike="noStrike" spc="-1" dirty="0" err="1" smtClean="0">
                <a:solidFill>
                  <a:srgbClr val="000000"/>
                </a:solidFill>
                <a:latin typeface="Arial Narrow"/>
              </a:rPr>
              <a:t>армянской</a:t>
            </a:r>
            <a:r>
              <a:rPr lang="en-US" sz="5100" b="0" strike="noStrike" spc="-1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национальности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в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социуме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села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Шипуново</a:t>
            </a:r>
            <a:endParaRPr lang="en-US" sz="51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en-US" sz="18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</a:p>
          <a:p>
            <a:pPr marL="800280" indent="-799920">
              <a:lnSpc>
                <a:spcPct val="100000"/>
              </a:lnSpc>
            </a:pPr>
            <a:r>
              <a:rPr lang="en-US" sz="5100" b="1" strike="noStrike" spc="-1" dirty="0" err="1">
                <a:solidFill>
                  <a:srgbClr val="002060"/>
                </a:solidFill>
                <a:latin typeface="Arial Narrow"/>
              </a:rPr>
              <a:t>Задачи</a:t>
            </a:r>
            <a:r>
              <a:rPr lang="en-US" sz="5100" b="1" strike="noStrike" spc="-1" dirty="0">
                <a:solidFill>
                  <a:srgbClr val="002060"/>
                </a:solidFill>
                <a:latin typeface="Arial Narrow"/>
              </a:rPr>
              <a:t>  </a:t>
            </a:r>
            <a:r>
              <a:rPr lang="en-US" sz="5100" b="1" strike="noStrike" spc="-1" dirty="0" err="1">
                <a:solidFill>
                  <a:srgbClr val="002060"/>
                </a:solidFill>
                <a:latin typeface="Arial Narrow"/>
              </a:rPr>
              <a:t>исследования</a:t>
            </a:r>
            <a:r>
              <a:rPr lang="en-US" sz="5100" b="1" strike="noStrike" spc="-1" dirty="0">
                <a:solidFill>
                  <a:srgbClr val="002060"/>
                </a:solidFill>
                <a:latin typeface="Arial Narrow"/>
              </a:rPr>
              <a:t>:</a:t>
            </a:r>
            <a:endParaRPr lang="en-US" sz="51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изучить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специфику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принятия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мигрантов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в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социуме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села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Шипуново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;</a:t>
            </a:r>
            <a:endParaRPr lang="en-US" sz="51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провести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первичное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эмпирическое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исследование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состояния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сохранности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этнических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культурных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ценностей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переселенцев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из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Армении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в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социуме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с.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Шипуново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; </a:t>
            </a:r>
            <a:endParaRPr lang="en-US" sz="51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выявить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значение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сохранения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этнической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идентичности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малочисленных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этносов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для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развития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всего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сельского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социума</a:t>
            </a:r>
            <a:endParaRPr lang="en-US" sz="51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en-US" sz="5100" b="1" strike="noStrike" spc="-1" dirty="0" err="1">
                <a:solidFill>
                  <a:srgbClr val="002060"/>
                </a:solidFill>
                <a:latin typeface="Arial Narrow"/>
              </a:rPr>
              <a:t>Методы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1" strike="noStrike" spc="-1" dirty="0" err="1">
                <a:solidFill>
                  <a:srgbClr val="002060"/>
                </a:solidFill>
                <a:latin typeface="Arial Narrow"/>
              </a:rPr>
              <a:t>исследования</a:t>
            </a:r>
            <a:r>
              <a:rPr lang="en-US" sz="5100" b="1" strike="noStrike" spc="-1" dirty="0">
                <a:solidFill>
                  <a:srgbClr val="002060"/>
                </a:solidFill>
                <a:latin typeface="Arial Narrow"/>
              </a:rPr>
              <a:t>:</a:t>
            </a:r>
            <a:endParaRPr lang="en-US" sz="51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теоретические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,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эмпирические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 (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наблюдение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,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опрос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,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интервью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), 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экспертный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5100" b="0" strike="noStrike" spc="-1" dirty="0" err="1">
                <a:solidFill>
                  <a:srgbClr val="000000"/>
                </a:solidFill>
                <a:latin typeface="Arial Narrow"/>
              </a:rPr>
              <a:t>опрос</a:t>
            </a:r>
            <a:r>
              <a:rPr lang="en-US" sz="5100" b="0" strike="noStrike" spc="-1" dirty="0">
                <a:solidFill>
                  <a:srgbClr val="000000"/>
                </a:solidFill>
                <a:latin typeface="Arial Narrow"/>
              </a:rPr>
              <a:t>.</a:t>
            </a:r>
            <a:endParaRPr lang="en-US" sz="51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endParaRPr lang="en-US" sz="51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51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0" name="TextShape 2"/>
          <p:cNvSpPr txBox="1"/>
          <p:nvPr/>
        </p:nvSpPr>
        <p:spPr>
          <a:xfrm>
            <a:off x="8460360" y="6041520"/>
            <a:ext cx="6832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5</a:t>
            </a:r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357120" y="285840"/>
            <a:ext cx="6857640" cy="93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Теоретическое обоснование исследования:</a:t>
            </a:r>
            <a:r>
              <a:t/>
            </a:r>
            <a:br/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принцип диалога культур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427320" y="1581840"/>
            <a:ext cx="7745040" cy="4799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М. Бубер</a:t>
            </a:r>
            <a:r>
              <a:rPr lang="en-US" sz="2800" b="0" strike="noStrike" spc="-1">
                <a:solidFill>
                  <a:srgbClr val="002060"/>
                </a:solidFill>
                <a:latin typeface="Arial Narrow"/>
              </a:rPr>
              <a:t>:</a:t>
            </a:r>
            <a:r>
              <a:rPr lang="en-US" sz="2800" b="0" i="1" strike="noStrike" spc="-1">
                <a:solidFill>
                  <a:srgbClr val="404040"/>
                </a:solidFill>
                <a:latin typeface="Arial Narrow"/>
              </a:rPr>
              <a:t> </a:t>
            </a:r>
            <a:r>
              <a:rPr lang="en-US" sz="2400" b="0" i="1" strike="noStrike" spc="-1">
                <a:solidFill>
                  <a:srgbClr val="000000"/>
                </a:solidFill>
                <a:latin typeface="Arial Narrow"/>
              </a:rPr>
              <a:t>«Человек обретает собственную сущность, только вбирая в себя все человеческое, соотнося себя с другими людьми»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М.М. Бахтин</a:t>
            </a:r>
            <a:r>
              <a:rPr lang="en-US" sz="2800" b="0" strike="noStrike" spc="-1">
                <a:solidFill>
                  <a:srgbClr val="002060"/>
                </a:solidFill>
                <a:latin typeface="Arial Narrow"/>
              </a:rPr>
              <a:t>:</a:t>
            </a:r>
            <a:r>
              <a:rPr lang="en-US" sz="2800" b="0" i="1" strike="noStrike" spc="-1">
                <a:solidFill>
                  <a:srgbClr val="404040"/>
                </a:solidFill>
                <a:latin typeface="Arial Narrow"/>
              </a:rPr>
              <a:t> </a:t>
            </a:r>
            <a:r>
              <a:rPr lang="en-US" sz="2400" b="0" i="1" strike="noStrike" spc="-1">
                <a:solidFill>
                  <a:srgbClr val="000000"/>
                </a:solidFill>
                <a:latin typeface="Arial Narrow"/>
              </a:rPr>
              <a:t>«При диалогической встрече двух культур они не сливаются и не смешиваются, а каждая сохраняет свое единство и открытую целостность, и они взаимно обогащаются» 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3A299"/>
              </a:buClr>
              <a:buSzPct val="80000"/>
              <a:buFont typeface="Wingdings 3" charset="2"/>
              <a:buChar char=""/>
            </a:pPr>
            <a:r>
              <a:rPr lang="en-US" sz="2800" b="0" i="1" strike="noStrike" spc="-1">
                <a:solidFill>
                  <a:srgbClr val="404040"/>
                </a:solidFill>
                <a:latin typeface="Arial Narrow"/>
              </a:rPr>
              <a:t> </a:t>
            </a:r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Э. Шилз</a:t>
            </a:r>
            <a:r>
              <a:rPr lang="en-US" sz="2800" b="1" strike="noStrike" spc="-1">
                <a:solidFill>
                  <a:srgbClr val="002060"/>
                </a:solidFill>
                <a:latin typeface="Arial Narrow"/>
              </a:rPr>
              <a:t>:</a:t>
            </a:r>
            <a:r>
              <a:rPr lang="en-US" sz="2800" b="1" strike="noStrike" spc="-1">
                <a:solidFill>
                  <a:srgbClr val="404040"/>
                </a:solidFill>
                <a:latin typeface="Arial Narrow"/>
              </a:rPr>
              <a:t> </a:t>
            </a:r>
            <a:r>
              <a:rPr lang="en-US" sz="2400" b="0" i="1" strike="noStrike" spc="-1">
                <a:solidFill>
                  <a:srgbClr val="000000"/>
                </a:solidFill>
                <a:latin typeface="Arial Narrow"/>
              </a:rPr>
              <a:t>«Любая этническая культура и традиция является метаморфозой»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3" name="TextShape 3"/>
          <p:cNvSpPr txBox="1"/>
          <p:nvPr/>
        </p:nvSpPr>
        <p:spPr>
          <a:xfrm>
            <a:off x="8388360" y="5949360"/>
            <a:ext cx="755280" cy="456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6</a:t>
            </a:r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35640" y="178200"/>
            <a:ext cx="7488360" cy="10123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Arial Narrow"/>
              </a:rPr>
              <a:t>Факторы, способствующие интеграции мигрантов в принимающий социум</a:t>
            </a:r>
            <a:endParaRPr lang="en-US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05" name="TextShape 2"/>
          <p:cNvSpPr txBox="1"/>
          <p:nvPr/>
        </p:nvSpPr>
        <p:spPr>
          <a:xfrm>
            <a:off x="395640" y="1412640"/>
            <a:ext cx="8064360" cy="5112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001"/>
              </a:spcBef>
            </a:pP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Географические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: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обширность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и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малонаселенность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территории</a:t>
            </a:r>
            <a:endParaRPr lang="en-US" sz="20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площадь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: 4256 км²;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население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: 32498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чел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.;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плотность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: 9,2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чел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./км²) </a:t>
            </a:r>
            <a:endParaRPr lang="en-US" sz="20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Исторические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: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отсутствие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коренного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населения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заселение</a:t>
            </a:r>
            <a:endParaRPr lang="en-US" sz="20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территории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началось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 с 1703г)</a:t>
            </a:r>
            <a:endParaRPr lang="en-US" sz="20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Социальные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: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полиэтнический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состав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все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жители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–</a:t>
            </a:r>
            <a:endParaRPr lang="en-US" sz="20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потомки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переселенцев</a:t>
            </a:r>
            <a:endParaRPr lang="en-US" sz="20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Психологические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: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позитивный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стереотип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через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персоналии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А.Микояна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А.Чилингарова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,</a:t>
            </a:r>
            <a:endParaRPr lang="en-US" sz="20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Ф.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Мкртчяна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, А.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Хачатуряна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  и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 Narrow"/>
              </a:rPr>
              <a:t>др</a:t>
            </a:r>
            <a:r>
              <a:rPr lang="en-US" sz="2000" b="0" strike="noStrike" spc="-1" dirty="0">
                <a:solidFill>
                  <a:srgbClr val="000000"/>
                </a:solidFill>
                <a:latin typeface="Arial Narrow"/>
              </a:rPr>
              <a:t>.</a:t>
            </a:r>
            <a:endParaRPr lang="en-US" sz="20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6" name="TextShape 3"/>
          <p:cNvSpPr txBox="1"/>
          <p:nvPr/>
        </p:nvSpPr>
        <p:spPr>
          <a:xfrm>
            <a:off x="8388360" y="5805360"/>
            <a:ext cx="755280" cy="580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2BB6D92-C8DA-4E7F-A273-42A5123AF9F2}" type="slidenum">
              <a:rPr lang="ru-RU" sz="1800" b="0" strike="noStrike" spc="-1">
                <a:solidFill>
                  <a:srgbClr val="000000"/>
                </a:solidFill>
                <a:latin typeface="Trebuchet MS"/>
              </a:rPr>
              <a:pPr algn="ctr">
                <a:lnSpc>
                  <a:spcPct val="100000"/>
                </a:lnSpc>
              </a:pPr>
              <a:t>7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285840" y="500040"/>
            <a:ext cx="7286400" cy="713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500"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Миграционные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 </a:t>
            </a: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процессы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  в  </a:t>
            </a: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Алтайском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 </a:t>
            </a:r>
            <a:r>
              <a:rPr lang="en-US" sz="2400" b="1" strike="noStrike" spc="-1" dirty="0" err="1">
                <a:solidFill>
                  <a:srgbClr val="002060"/>
                </a:solidFill>
                <a:latin typeface="Arial Narrow"/>
              </a:rPr>
              <a:t>крае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en-US" sz="2400" b="1" strike="noStrike" spc="-1" dirty="0" smtClean="0">
                <a:solidFill>
                  <a:srgbClr val="002060"/>
                </a:solidFill>
                <a:latin typeface="Arial Narrow"/>
              </a:rPr>
              <a:t>1990-201</a:t>
            </a:r>
            <a:r>
              <a:rPr lang="ru-RU" sz="2400" b="1" strike="noStrike" spc="-1" dirty="0" smtClean="0">
                <a:solidFill>
                  <a:srgbClr val="002060"/>
                </a:solidFill>
                <a:latin typeface="Arial Narrow"/>
              </a:rPr>
              <a:t>9</a:t>
            </a:r>
            <a:r>
              <a:rPr lang="en-US" sz="2400" b="1" strike="noStrike" spc="-1" dirty="0" err="1" smtClean="0">
                <a:solidFill>
                  <a:srgbClr val="002060"/>
                </a:solidFill>
                <a:latin typeface="Arial Narrow"/>
              </a:rPr>
              <a:t>гг</a:t>
            </a:r>
            <a:r>
              <a:rPr lang="en-US" sz="2400" b="1" strike="noStrike" spc="-1" dirty="0">
                <a:solidFill>
                  <a:srgbClr val="002060"/>
                </a:solidFill>
                <a:latin typeface="Arial Narrow"/>
              </a:rPr>
              <a:t> </a:t>
            </a:r>
            <a:endParaRPr lang="en-US" sz="24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09" name="TextShape 2"/>
          <p:cNvSpPr txBox="1"/>
          <p:nvPr/>
        </p:nvSpPr>
        <p:spPr>
          <a:xfrm>
            <a:off x="8460360" y="5877360"/>
            <a:ext cx="467280" cy="555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6E91A782-CB62-4E8D-9E3D-509A4F8516EA}" type="slidenum">
              <a:rPr lang="ru-RU" sz="1600" b="0" strike="noStrike" spc="-1">
                <a:solidFill>
                  <a:srgbClr val="000000"/>
                </a:solidFill>
                <a:latin typeface="Trebuchet MS"/>
              </a:rPr>
              <a:pPr algn="ctr">
                <a:lnSpc>
                  <a:spcPct val="100000"/>
                </a:lnSpc>
              </a:pPr>
              <a:t>8</a:t>
            </a:fld>
            <a:endParaRPr lang="ru-RU" sz="1600" b="0" strike="noStrike" spc="-1">
              <a:latin typeface="Times New Roman"/>
            </a:endParaRPr>
          </a:p>
        </p:txBody>
      </p:sp>
      <p:graphicFrame>
        <p:nvGraphicFramePr>
          <p:cNvPr id="410" name="Содержимое 5"/>
          <p:cNvGraphicFramePr/>
          <p:nvPr/>
        </p:nvGraphicFramePr>
        <p:xfrm>
          <a:off x="500040" y="1152000"/>
          <a:ext cx="742932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1" name="Содержимое 4"/>
          <p:cNvGraphicFramePr/>
          <p:nvPr/>
        </p:nvGraphicFramePr>
        <p:xfrm>
          <a:off x="467640" y="4149000"/>
          <a:ext cx="7452360" cy="270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2" name="CustomShape 3"/>
          <p:cNvSpPr/>
          <p:nvPr/>
        </p:nvSpPr>
        <p:spPr>
          <a:xfrm>
            <a:off x="323528" y="3645000"/>
            <a:ext cx="8105872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002060"/>
                </a:solidFill>
                <a:latin typeface="Arial Narrow"/>
              </a:rPr>
              <a:t>График миграционного процесса в </a:t>
            </a:r>
            <a:r>
              <a:rPr lang="ru-RU" sz="2200" b="1" strike="noStrike" spc="-1" dirty="0" err="1">
                <a:solidFill>
                  <a:srgbClr val="002060"/>
                </a:solidFill>
                <a:latin typeface="Arial Narrow"/>
              </a:rPr>
              <a:t>Шипуновском</a:t>
            </a:r>
            <a:r>
              <a:rPr lang="ru-RU" sz="2200" b="1" strike="noStrike" spc="-1" dirty="0">
                <a:solidFill>
                  <a:srgbClr val="002060"/>
                </a:solidFill>
                <a:latin typeface="Arial Narrow"/>
              </a:rPr>
              <a:t> районе </a:t>
            </a:r>
            <a:r>
              <a:rPr lang="ru-RU" sz="2200" b="1" strike="noStrike" spc="-1" dirty="0" smtClean="0">
                <a:solidFill>
                  <a:srgbClr val="002060"/>
                </a:solidFill>
                <a:latin typeface="Arial Narrow"/>
              </a:rPr>
              <a:t>2013-2019гг</a:t>
            </a:r>
            <a:endParaRPr lang="ru-RU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="" xmlns:p15="http://schemas.microsoft.com/office/powerpoint/2012/main" xmlns:mc="http://schemas.openxmlformats.org/markup-compatibility/2006" xmlns:p14="http://schemas.microsoft.com/office/powerpoint/2010/main" val="1558183494"/>
              </p:ext>
            </p:extLst>
          </p:nvPr>
        </p:nvGraphicFramePr>
        <p:xfrm>
          <a:off x="323640" y="260640"/>
          <a:ext cx="7632360" cy="612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3" name="TextShape 1"/>
          <p:cNvSpPr txBox="1"/>
          <p:nvPr/>
        </p:nvSpPr>
        <p:spPr>
          <a:xfrm>
            <a:off x="8316360" y="5877360"/>
            <a:ext cx="575640" cy="580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C9F4EB1-BC40-42F0-97DB-B3BB607F2703}" type="slidenum">
              <a:rPr lang="ru-RU" sz="1800" b="0" strike="noStrike" spc="-1">
                <a:solidFill>
                  <a:srgbClr val="000000"/>
                </a:solidFill>
                <a:latin typeface="Trebuchet MS"/>
              </a:rPr>
              <a:pPr algn="r">
                <a:lnSpc>
                  <a:spcPct val="100000"/>
                </a:lnSpc>
              </a:pPr>
              <a:t>9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1243</TotalTime>
  <Words>1086</Words>
  <Application>Microsoft Office PowerPoint</Application>
  <PresentationFormat>Экран (4:3)</PresentationFormat>
  <Paragraphs>247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«Село мое родное» районная научно-практическая краеведческая конферееция</dc:title>
  <dc:subject/>
  <dc:creator>пк</dc:creator>
  <dc:description/>
  <cp:lastModifiedBy>Пользователь Windows</cp:lastModifiedBy>
  <cp:revision>184</cp:revision>
  <dcterms:modified xsi:type="dcterms:W3CDTF">2020-09-25T19:38:01Z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